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1"/>
  </p:sldMasterIdLst>
  <p:notesMasterIdLst>
    <p:notesMasterId r:id="rId5"/>
  </p:notesMasterIdLst>
  <p:sldIdLst>
    <p:sldId id="272" r:id="rId2"/>
    <p:sldId id="367" r:id="rId3"/>
    <p:sldId id="368" r:id="rId4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2787" autoAdjust="0"/>
    <p:restoredTop sz="90977" autoAdjust="0"/>
  </p:normalViewPr>
  <p:slideViewPr>
    <p:cSldViewPr>
      <p:cViewPr varScale="1">
        <p:scale>
          <a:sx n="67" d="100"/>
          <a:sy n="67" d="100"/>
        </p:scale>
        <p:origin x="-2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972EB489-070C-45A3-BCA8-7DAE226D9C4E}" type="datetimeFigureOut">
              <a:rPr lang="es-ES"/>
              <a:pPr>
                <a:defRPr/>
              </a:pPr>
              <a:t>11/06/2015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220A81E6-16BF-460F-9E77-B759DD175C3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29422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smtClean="0"/>
          </a:p>
        </p:txBody>
      </p:sp>
      <p:sp>
        <p:nvSpPr>
          <p:cNvPr id="5120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F7E2273-04D5-44E6-AB78-11712420D73E}" type="slidenum">
              <a:rPr lang="es-ES" sz="1200" smtClean="0"/>
              <a:pPr eaLnBrk="1" hangingPunct="1"/>
              <a:t>1</a:t>
            </a:fld>
            <a:endParaRPr lang="es-ES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smtClean="0"/>
          </a:p>
        </p:txBody>
      </p:sp>
      <p:sp>
        <p:nvSpPr>
          <p:cNvPr id="942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BE9F360-7430-4CB2-8443-DF83C68EED1D}" type="slidenum">
              <a:rPr lang="es-ES" sz="1200" smtClean="0"/>
              <a:pPr eaLnBrk="1" hangingPunct="1"/>
              <a:t>2</a:t>
            </a:fld>
            <a:endParaRPr lang="es-ES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smtClean="0"/>
          </a:p>
        </p:txBody>
      </p:sp>
      <p:sp>
        <p:nvSpPr>
          <p:cNvPr id="952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2F6E54B-D384-4C03-A8F5-9FD7E545FD72}" type="slidenum">
              <a:rPr lang="es-ES" sz="1200" smtClean="0"/>
              <a:pPr eaLnBrk="1" hangingPunct="1"/>
              <a:t>3</a:t>
            </a:fld>
            <a:endParaRPr lang="es-E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E0BEA-F05C-4718-8438-7AE1CD46AEF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62926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3F405-4C53-4101-AF2E-3E4F2603CBB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9749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438C6-8475-4A3C-86D3-E581AD1E2C7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474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1CB07-A463-4E43-A205-24453AA6CE6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1538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ED642-8A50-4DFC-84AC-398625B7F95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080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DA813-5DE8-4C96-863B-2A42042C4FD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0180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C5229-E0FB-46C3-9D39-1DF7B6020A4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6339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93656-53D7-4F6B-86E4-73A969266D0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85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D7207-7222-4D68-9A70-F1C167C8E98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4483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22DF6-D42E-4D2E-BF9B-C9065DFCECC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2771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ortar y redondear rectángulo de esquina sencilla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Triángulo rectángulo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6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9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540DE-2E87-4ADE-8398-9EB94BF4D78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7475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A48D603-3543-43D5-B27C-CE6069EF544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grpSp>
        <p:nvGrpSpPr>
          <p:cNvPr id="1033" name="1 Grupo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85" r:id="rId2"/>
    <p:sldLayoutId id="2147483894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5" r:id="rId9"/>
    <p:sldLayoutId id="2147483891" r:id="rId10"/>
    <p:sldLayoutId id="214748389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Lucida Sans Unicode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google.co.ve/imgres?imgurl=http://2.bp.blogspot.com/_jaPgMjf6fJI/TAUgLIhGx5I/AAAAAAAAABU/YrAc4tebU4o/s1600/lector%2Bde%2BCD.jpg&amp;imgrefurl=http://ofiactividades.blogspot.com/&amp;usg=__jGf4AFKbOFpFMNXiP_8S5duyGyQ=&amp;h=350&amp;w=350&amp;sz=14&amp;hl=es&amp;start=5&amp;sig2=Z99LQTzajbhcCD_kwp6-aA&amp;zoom=1&amp;itbs=1&amp;tbnid=XTwc_Iyr4A8sZM:&amp;tbnh=120&amp;tbnw=120&amp;prev=/images%3Fq%3DUnidad%2Blectora%2Bde%2Bdisco%2Bflexible%26hl%3Des%26gbv%3D2%26tbs%3Disch:1&amp;ei=clvrTNP5NoKglAevuKWJAg" TargetMode="External"/><Relationship Id="rId4" Type="http://schemas.openxmlformats.org/officeDocument/2006/relationships/hyperlink" Target="http://www.google.co.ve/imgres?imgurl=http://www.equidad.org/wp-content/imagenes/tecnica.reparando.PC.jpg&amp;imgrefurl=http://www.equidad.org/blog/page/4/&amp;usg=__OaFcaZBnvr-_3JoKzQTKy5lCdKc=&amp;h=2665&amp;w=1772&amp;sz=799&amp;hl=es&amp;start=20&amp;sig2=VwAfdbp1CmKzdPhZj_WbQA&amp;zoom=1&amp;itbs=1&amp;tbnid=H0vHpwHOxsEe4M:&amp;tbnh=150&amp;tbnw=100&amp;prev=/images%3Fq%3Dsala%2Bde%2Breparaci%25C3%25B3n%2Bde%2BPC%26hl%3Des%26gbv%3D2%26tbs%3Disch:1&amp;ei=9krrTJLcHYP6lweu0bmJA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google.co.ve/imgres?imgurl=http://2.bp.blogspot.com/_jaPgMjf6fJI/TAUgLIhGx5I/AAAAAAAAABU/YrAc4tebU4o/s1600/lector%2Bde%2BCD.jpg&amp;imgrefurl=http://ofiactividades.blogspot.com/&amp;usg=__jGf4AFKbOFpFMNXiP_8S5duyGyQ=&amp;h=350&amp;w=350&amp;sz=14&amp;hl=es&amp;start=5&amp;sig2=Z99LQTzajbhcCD_kwp6-aA&amp;zoom=1&amp;itbs=1&amp;tbnid=XTwc_Iyr4A8sZM:&amp;tbnh=120&amp;tbnw=120&amp;prev=/images%3Fq%3DUnidad%2Blectora%2Bde%2Bdisco%2Bflexible%26hl%3Des%26gbv%3D2%26tbs%3Disch:1&amp;ei=clvrTNP5NoKglAevuKWJAg" TargetMode="External"/><Relationship Id="rId4" Type="http://schemas.openxmlformats.org/officeDocument/2006/relationships/hyperlink" Target="http://www.google.co.ve/imgres?imgurl=http://www.equidad.org/wp-content/imagenes/tecnica.reparando.PC.jpg&amp;imgrefurl=http://www.equidad.org/blog/page/4/&amp;usg=__OaFcaZBnvr-_3JoKzQTKy5lCdKc=&amp;h=2665&amp;w=1772&amp;sz=799&amp;hl=es&amp;start=20&amp;sig2=VwAfdbp1CmKzdPhZj_WbQA&amp;zoom=1&amp;itbs=1&amp;tbnid=H0vHpwHOxsEe4M:&amp;tbnh=150&amp;tbnw=100&amp;prev=/images%3Fq%3Dsala%2Bde%2Breparaci%25C3%25B3n%2Bde%2BPC%26hl%3Des%26gbv%3D2%26tbs%3Disch:1&amp;ei=9krrTJLcHYP6lweu0bmJA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mantenimiento.bmp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4348" y="2000240"/>
            <a:ext cx="7715304" cy="3915351"/>
          </a:xfrm>
          <a:prstGeom prst="rect">
            <a:avLst/>
          </a:prstGeom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28625" y="758825"/>
            <a:ext cx="8358188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>
                <a:solidFill>
                  <a:srgbClr val="001E7E"/>
                </a:solidFill>
                <a:latin typeface="Arial" pitchFamily="34" charset="0"/>
              </a:rPr>
              <a:t>          Ministerio del Poder Popular para la Educación Superior. 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>
                <a:solidFill>
                  <a:srgbClr val="001E7E"/>
                </a:solidFill>
                <a:latin typeface="Arial" pitchFamily="34" charset="0"/>
              </a:rPr>
              <a:t>PNFI</a:t>
            </a:r>
            <a:br>
              <a:rPr lang="en-US" sz="2000" b="1">
                <a:solidFill>
                  <a:srgbClr val="001E7E"/>
                </a:solidFill>
                <a:latin typeface="Arial" pitchFamily="34" charset="0"/>
              </a:rPr>
            </a:br>
            <a:endParaRPr lang="es-PE" sz="2000" b="1">
              <a:solidFill>
                <a:srgbClr val="001E7E"/>
              </a:solidFill>
              <a:latin typeface="Arial" pitchFamily="34" charset="0"/>
            </a:endParaRPr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428625"/>
            <a:ext cx="992188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7 CuadroTexto"/>
          <p:cNvSpPr txBox="1">
            <a:spLocks noChangeArrowheads="1"/>
          </p:cNvSpPr>
          <p:nvPr/>
        </p:nvSpPr>
        <p:spPr bwMode="auto">
          <a:xfrm>
            <a:off x="428625" y="2561997"/>
            <a:ext cx="8072438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3600" b="1" dirty="0" smtClean="0">
                <a:solidFill>
                  <a:srgbClr val="001E7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Guía para Elaborar Informe de Practicas de Laboratorio</a:t>
            </a:r>
            <a:endParaRPr lang="es-ES" sz="3600" dirty="0"/>
          </a:p>
          <a:p>
            <a:pPr algn="ctr">
              <a:defRPr/>
            </a:pPr>
            <a:endParaRPr lang="es-ES" sz="4000" b="1" dirty="0">
              <a:solidFill>
                <a:srgbClr val="001E7E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>
              <a:defRPr/>
            </a:pPr>
            <a:endParaRPr lang="es-ES" sz="2000" b="1" dirty="0">
              <a:solidFill>
                <a:srgbClr val="001E7E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>
              <a:defRPr/>
            </a:pPr>
            <a:endParaRPr lang="es-ES" sz="4000" b="1" dirty="0">
              <a:solidFill>
                <a:srgbClr val="001E7E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6149" name="8 CuadroTexto"/>
          <p:cNvSpPr txBox="1">
            <a:spLocks noChangeArrowheads="1"/>
          </p:cNvSpPr>
          <p:nvPr/>
        </p:nvSpPr>
        <p:spPr bwMode="auto">
          <a:xfrm>
            <a:off x="6618305" y="5673442"/>
            <a:ext cx="193354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1600" b="1" u="sng" dirty="0">
                <a:solidFill>
                  <a:srgbClr val="001E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Facilitador: </a:t>
            </a:r>
          </a:p>
          <a:p>
            <a:pPr algn="ctr">
              <a:spcBef>
                <a:spcPct val="50000"/>
              </a:spcBef>
              <a:defRPr/>
            </a:pPr>
            <a:r>
              <a:rPr lang="es-ES" sz="1600" b="1" dirty="0" smtClean="0">
                <a:solidFill>
                  <a:srgbClr val="001E7E"/>
                </a:solidFill>
                <a:latin typeface="Arial" charset="0"/>
              </a:rPr>
              <a:t>Ing. Jimi Quintero</a:t>
            </a:r>
            <a:endParaRPr lang="es-ES" sz="1600" b="1" dirty="0">
              <a:solidFill>
                <a:srgbClr val="001E7E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3"/>
          <p:cNvSpPr txBox="1">
            <a:spLocks noChangeArrowheads="1"/>
          </p:cNvSpPr>
          <p:nvPr/>
        </p:nvSpPr>
        <p:spPr bwMode="auto">
          <a:xfrm>
            <a:off x="428625" y="758825"/>
            <a:ext cx="8358188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>
                <a:solidFill>
                  <a:srgbClr val="001E7E"/>
                </a:solidFill>
                <a:latin typeface="Arial" pitchFamily="34" charset="0"/>
              </a:rPr>
              <a:t>          Ministerio del Poder Popular para la Educación Superior. 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>
                <a:solidFill>
                  <a:srgbClr val="001E7E"/>
                </a:solidFill>
                <a:latin typeface="Arial" pitchFamily="34" charset="0"/>
              </a:rPr>
              <a:t>PNFI</a:t>
            </a:r>
            <a:br>
              <a:rPr lang="en-US" sz="2000" b="1">
                <a:solidFill>
                  <a:srgbClr val="001E7E"/>
                </a:solidFill>
                <a:latin typeface="Arial" pitchFamily="34" charset="0"/>
              </a:rPr>
            </a:br>
            <a:endParaRPr lang="es-PE" sz="2000" b="1">
              <a:solidFill>
                <a:srgbClr val="001E7E"/>
              </a:solidFill>
              <a:latin typeface="Arial" pitchFamily="34" charset="0"/>
            </a:endParaRPr>
          </a:p>
        </p:txBody>
      </p:sp>
      <p:pic>
        <p:nvPicPr>
          <p:cNvPr id="4813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428625"/>
            <a:ext cx="992188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2" name="AutoShape 2" descr="data:image/jpg;base64,/9j/4AAQSkZJRgABAQAAAQABAAD/2wCEAAkGBhQSERUUExMWExQWFx8aGRgYGR4bIBocIBcdHRocIB8bGyggHCAjHyAaIC8gJCcpLC4sHh4xNTIqNicuLykBCQoKDgwOGg8PGiwlHSQ1LS8pLywvLCosLCopLCwsLywsNDQsLCwsLS8pNSwsLCosLCksMSwpLCwsKSwsLCwpLP/AABEIAJYAZAMBIgACEQEDEQH/xAAbAAACAwEBAQAAAAAAAAAAAAAFBgAEBwMBAv/EADsQAAEDAgMGAwYFAwQDAQAAAAECAxEAIQQSMQUGIkFRYRNxgQcykaGxwRRCUtHwcuHxIzNighaishX/xAAaAQACAwEBAAAAAAAAAAAAAAACAwEEBQAG/8QAKBEAAgIBBAEEAgIDAAAAAAAAAQIAEQMEEiExQRMiYXEyUSOBBRTR/9oADAMBAAIRAxEAPwCowgqOVtOY/IedGsBsBKTmc41eVh0/hojhcKlAhIAFdVkC5Nv5HnWWqhZcZi0+kCKqYg5Hkq5LGU+Y0+Vq47a22nDMF1Q7JTzUo6D96S8XtFTqA44srKpISCQkdkjoOpuaailosmo/5pvM96rPvATJAjXtWcYfaK0SplSkKAzZZkKA1tzjvfpTJsva6cYQSYETkH6ucntUMhEkG5ew+IzLUQCARIJ5xY/UVVxuMAJi9XsRZSCORI+I/cCljFHKpaT+VRHoTI+RFL7l7RYkyZKeGd0NnpxO0GgpIUkZlKSRIOVJIkdJinDfjFBDDrCG1JDWSXMoShRJQREDWCdLCD2pL9n+LjaCRMZm1j/1n7U4+0PEkYBwi5BR/wDYBPpM0YHtIEHWKEzCuuJT3Y3AGJSHMSIaMEI0K+YnmE/M/Vi38ZW3gvDw7KnMykoyNp0TcmwFhYD1rthXJQnplH0rqRTUAUSkzFjzMk/8ax5uMEseZSPqRUrViKlN3xe0QGmvlxzkLn5Dz/b/ADQrYm2Q+2IN4E/P9oP96IzVGPEUvaKofhoN1ZxcnoDy5C/+daVdg4guoDKEqU6Twxznl/NBTH7Rf9tI7z8OX3of7LsCoYkve6hAIKiDYqQoC2p15dasoaS4O3c1Svhd3XysJAhQJEk6ke96aihmDWpjFKBBbhV0m3OIrZDhEJbaUlWbwElJGQiVK1N4IE30NZ37RMHK2XrSpSk2BAIABB4tbk3tzoRks0Y5sNCxDSMRmbzC8X+BmhW8OGVHjpTKFcJvqRoQOY5eg5UQ3T2ctTcLHADP9Q6eXejm3dlNus8Ssnh/6iVjVCkgwQOcCbVXWgfiErtibcOxFr2ftNh7x3V5FpUQlKiEiCmM2t9SP3p63lfQcMsr4kcJMXkZh3rIGdpBDqiriU4vORGVKiScvdIOb5z0p2dxTSNnjDpdC1JQlPMyQQSfjNWGFQtj5XVjzfdeOZ12fvu74yGktoUzZKTCs/ugJEBRk5rVpng5EpCxK8sqCbgHpJNIXsz2GJVjHRwNnK0DHE5zN/0i3me1PjmMSs2Ik+sD+fGovjmBqURMm3H/AH9yuUn/AIjzIH1NeV8rxZbOQNpcI94qUBBN8onkBHrNe0O6V6ExrZrysHii2fdklPdJ1H0jyTT2HJAIuDp3pd3s2T4redH+43cft/PtVLZm8U4aJhUwOw5j0+46Us+4XGopLBR5lPfzEFSgkSoAchN5M/aar7gbxDDPlp0Q08AIPJQsDPKdPhRXA7NViCf0J1P2Hcj4VNsbppB8UXUkgpSBrBBi/wAKD/Zxr/G00z/j2HuQ3U0YY5pDagmySJJmTOo949hcmst9oW2VPPM5RPgpK1eZsB6wflTri9mFIzNjOyQCg/pHQweWnaKpo3RQ7h3VKAU8pYAMARCRAHQCSe8UxfyimHEtbqYwKYSoJA8QZsvIWAPzBoriGstxcc+1CcNhvBZCBbw0/QXq9szaqVpteeVYaZzjckdTS1Gl9Rb8wNvFuyzi8pczJUkEBSIBvGsgzEW9aWHt2lrxzGEwpWA4BKlHNAHvrv8ApF462Gopp2tugl1SnEuOXv4YcVA6hN/l/im72Z7mowqFP5T4jwgZiSUtzbXTMeI9gmt7TZEzD2mYGUZMB/X1LP4/DMJQwgkIYEAXuepKdSbnvJqzgkJUnxZzqUcyRIuZhII7G5/tWebV3gUHFkiSpasw0/N+/wBK1XYmy2kttrS2EqyAzzuL1fzadQAVPJmHpNZmzZHGQAAdfvknvn9d/MiNnBAjPB1OlydTfWT+3KvaJkVKT6SzR3mZETSDvBgvw7xI/wBtwyOyv7ifnT1mqhtnZYfaUg68j0PI1nK1HnqXBYII7E+9zyfwxVaFLMegA+oNdcRi8syeR6V3wuE8HDttyCUJAJ5E8yOkmaVdpY0lwpm49axSfVysR1PWpwtmOOzH44Fc9Ox/uKv7OaDRWAeEkKA6WgjysI86Rtm7ekDxPRX3P70Zf3nUlQASDAkk87duVamlyMP437HX1M3V4he9ej39zpvLtVKFLE3WkkDyH3rhsnCgsLeaJUUmVI6CZsekX07Ugb145ZV4mY5iRf7RpHaru6m2vEUlkqUlLqkoWEqKTBUJAIve/oSKN9KDb1we/wDsBdWQoQHkc/fxNI2TtjxBCRlOkkgifhJtyFNOzdpFsBKlFQNpHIk/y1KeysEA+4EklCbDlqZ/h50TxLpkBMAJrIBbBl4j8iJqFodHmNuIwyHEgLQlYUoJhV5OptoQAPlRhu1gLAAf2ods0BxeYXQ2Mqe6j7yvtRIIgRr1r12P8bnk2HMiq8ry/Y+Yr2p9siY7pbnVrBtfmJAEW6/ChfiqKoAJUdAeZ5nsBzNHW8EkpgpuB70cxzF5Fec1blU48zc0WNWe28QPtvaSUpMFaj3SPuJoZtvd5DGHaeSSVqgKnQ5gVCOkad6KYxxtxYaSrxXToBYWvxGYgUp7W2454CmHZSttYKc2qdQUm90wbHy5aRocJZGNTQ1uoGNkUH7lBqUkVenKLnh5c47UIRjQRxAg9dRRnE4NwIQFQCYtIKhIkEpmRYjlF6s7WVt1fcFsiFdt99RR3kxGZ0J5Aaeeny+tP3sl3NMHGuJJmUsiPRa/qgf9ugpd2P7P14rHJZTIQrjWv9LYPGf6vyjuU1t3jNtpS0lPhISAlCCIhIEAcUT8+daD5R6YC+ZhsrDId3c5qwWRCl6QNNZoJh9r4d2/ip/pUYM+tML7gU0pM3Fj51mrbrDb6m3kEpOpA0vr1FZOXTjIdw7mpjzjCtPNp3Xw3h4dMEnMVK16qNh2AgVaexZIVlCxkVlNonhnhKhBFxcdxWYvbTdbd8EF4NBKVYYIUEiInimCpQN8qptFr2MO7/vaBtKiCMyT0MT63BjQTc1ro9IAZhOvvJHUe2HSRxCD/OlSguA26XUBSUFN4IEaipXepI2XEnZeAyCVXWoXPIdh2Hz+lfHbQUV+ElvOOeYwPlqKNNpqtilBMKyzMAmO1ZmrTcnHia+gyBcvPmfOGwySoLyALAy5hYR0A6UL3x3PbxqQZyOpHCrqP0q5kTz1Hyoq9tAJTmiRYJA5k2AHnV1jDqWYCkmBxmLBX6U8zHOf7BGhd1PxLOuxq/PmZZulsF1lxasW3kaaIACxKVuE8AB/Mge8qOQjVQq/tXaZdXCxBEicsEmScyo1Nzfy5CtA3g2AHUgFSkIRyQOI3EiSrKMx1JSbRcAUEwO7DZKiBcDhQriNucwBB7DtPKtcU7WsyMhYAb/6lLdray0gJS6cPKrvABQ7JWNQkXMjrJtcOe3/AMSy0HcQ6hxDfJsEFc6WmOWvnSo3hGm3W5lwBLiVBCFLhfBCYCeSVGJtFX94NveI0lAW40qRnBJQRCeV4vR7aFVxK6j+T1LN/ZlE72YcpABLZJzrBsSY160W3c2Zh8asHIOAAlQzJKo9ZjlPakTb+DdJbcBUsnh4rz2CtZ7fTmW2BvivB+80QTadQPlHxNK9MdiWXzFhRmkb17OQMFiFCBlScvYkgx2EwI7VmGzd4gU5fDJUk3vJvcxM25x50+ba31ZOCWMM6EvLKcocyqCpcSFHVSCIkkDuYpN3jwKUYoNgpzpQPEU2lLYWsyonKkACAQkeVE60tiUmuOm5CvFwuYiCFqERpBt8qlW9y/DZwqUlQBKlKv3NqlLBj16gxAr0plMV8JXXqFGOlQQCKMaCQbEUdtNuYh9DLRKA2ZKhbKetGNn47wlloEnIBxnn1JPWfrRpvCFQUUpKoEmOZ5DoJ6mgG82ymcIz4zpIdUrLCY4jYqlJMZUCNbxl5mow6cBaljNrS7A1GhjaJUL38qqOKbCs4iT+ZBk+o1pNwe9AaSWlrUQDKVpIzIPQ/qHbX610xWExryklpoFxYKm1Zg2pYAEnKTfUG97ipGJ1NCEc2Jlsxkc20hvOlniU7oUQmCOszyOsftSzicP+PC0pXxIIzZiSDc2JiL9La0KwqsRh1LTiG1IdVfiEKN7gdRzkV8bNxL8lCFBlLl1FOpGkyfdET6kXp9G+TKRKeBPjeF5eIeIaV4bWHCWmoJA4TxKlOhUqfSKrN7XxzV1f6wiJUA5b+ocQFhqadcNslCUoSopUpXCkmVCDwxIBAkWk2nyqu1s5oKCSFgKMIWghSc0KVkOhsPzD50Qv9RZA/c5ezZ9vE4tbq2EN/h2y6cokTpEHSZUQOoFM+ytkhQL2IZUpxalLKgeEZiSARM20nLV/C7N8HCJ4pdxKkAqge4kyBbUev5jTFhcGtpMAeIjoTCh1gmyh5kR1NBl5AAnLxZMspwxypyEBMCINqlVMFtLKko8J3hUQISDAmQLKiwMVK4KtSCWiik19MpKiABJJgD1rjnrm5tAsoLqTASqVKsSlOYSQk++TpbSaACzHE0JoOytmhlMEgmJJ+E/zyoTvdsnDqZLz7aVBviTNiDIgA9zEjTsYqbM3nQ8jMFpWkG6kmw7KGqfX40i+0Pek4h1GFYlQzDQzmUbQPoPXrVrg8VK/Pcqbk7npxWNViXUhLDai4ociqZAPYe8fLvQTfDaCsfinHWzlbas3HDkSnQ9QVG/w6VpO0Wk4PBtYIHjcEvEcx+Yf9jwj/iDShvPhMpQw2IWshS45EzkT6Qo/9T1om4EgcmD9l78YtspYcy4pszwPpz6amfeHLWYo3gXdn4kkqQ5gnHE3APiIgGD/AMk3B1CRTLuDuqGc7y0yopKEk3ABjMb9YHwPWmt7dvDLSlJZbATdMJCSkzMpKYKTN7RUKCwkki4j4fdZSEDwlJxDYk5myDPoLzoLVy2YtZeSxlVxdRATcyLkEE3MQZubc2DEbjFDpdw7qkknMUTl75QtEKAPRQVRRjFR4jqilbTIJC1BOewOYWjLGkESanYJ26JG9++wY2iltKEuIwyAnLmywpQk8iLDLyps2Vvvh3mA6laEaylbiBlgxJgmATpIv0FLLG7WHea/EYlA8VxRcke8STIHW1q4jYyMQz4XhhLaQMl4UIWqCFEamJ1FiBJvSGcE3UPbxUbti7aaDcFQKgtUkEEE5jcGbjvUpEweysLhQW31YlC80wVLFoABBbVChbW5+FShDVO23LSCPOoYIIIBB5Hyqo29XVDmvn9hQRkFv7AKCpTCyidUgx/nyNFNnbzstuNu43Dt+MiQl5AgzlgZ0DpOomLQBXUKrjimkLEFOb7evL40xchHcAoDPcPilPPvY1xQLaRnSnpAhCbToBPWZrhsxxK8XmWSPfcUpYjigIAHXKkxAv8AGqmH2QBCM6ktKIJA0tdMi3OLiPI057F3Rw6wnxB4wFxnVmHciLeutO/LqL/Gd3tqP4NAcUnOyoypEEKaE8OYzF7WMQZEmjuyt52XwMqsqv0qsf55TQTF4HDNusoZaQlbi4WlsAf6Q97OBysFcXMR2NTbW6QSM7YKb/MmwjUmYFqZZHUGo3PYokKi3FlHe3Lr/mhG+bn+gllKgFvKCZtJAIn5x8aXdj7TxjbiWjxcQTx3InQz2F+YtVvbSnHtoKyhCkNNpCc0+8FSogiYMwNPy0knahswgLMX9q7lYkeG4287nQMsgg8MyRlsDck1o2yMMnwwRBkAcrACINtdSe5NVsBtMyG30ZFK0MiFdgRzqziGVNqLjQzT77embuOQUPnp0pS/PMIiuBxOrmGSTcadhXlVf/22Dq4lB5pUcpHYg3FSh4hiZYy9XVl8mYsJ+1SpXSZaR3v5/tpX247UqVEmVw5au2F2u4zJbUQDqOR9PuL1KlFdSIa3E20F4paVZs5RIM2gGTPOZ53mn91kOIgzBjsRzBHQgwalSrmP8ZXfgymvCJZSt261pSVZlRJhNhYAD0FLGyGgqXD7yjc89Z+t6lSq+o8CMxw0QFCFgKH8Hp517gMaSFoUZU2rLm/UCAUk94MGvalIEYZVYxgcKypAGVak9ZymJuLeVSpUqZ0/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68275" y="-685800"/>
            <a:ext cx="9525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O"/>
          </a:p>
        </p:txBody>
      </p:sp>
      <p:sp>
        <p:nvSpPr>
          <p:cNvPr id="48133" name="AutoShape 2" descr="data:image/jpg;base64,/9j/4AAQSkZJRgABAQAAAQABAAD/2wCEAAkGBhIQERMTEhIUFREVGB4TFRgTEhcVEhsVFBcVFhcWFRgXJyYfHRojGhcVIDMgIycpLCw4FSExPTEqOjItLSkBCQoKDgwOGg8PGiwkGhwpKTE0KSwuLDUpLyksLywpLCkpLSwsKSwsKSwsLCwsKSk0NSk0LCkpKSksKTUsNiwpKf/AABEIAHgAeAMBIgACEQEDEQH/xAAbAAEAAgMBAQAAAAAAAAAAAAAABAUCAwYHAf/EADgQAAIBAgMHAAgEBQUAAAAAAAECAAMRBCExBQYSQVFhcRMiMoGRobHBI0Ji0VKSosLwFFNygqP/xAAXAQEBAQEAAAAAAAAAAAAAAAAAAQID/8QAHREBAAMAAgMBAAAAAAAAAAAAAAECESFRAxJBMf/aAAwDAQACEQMRAD8A9xiIgIiICIiAiIgIiICIiAiIgIiICIiAifCZoq7Qprq6/G5+AgSIlXW3ipLpxN4Fh/VaVmI3yOiUxfu1/ko+8uSmuniclg982DkV0HD1QEMvkE5/XzOow2KSqoZGDKeYP+Z9omMNbYiJFIiICIiAiIgUS7yhq1SiLLURitm/MBndf2n2pj6p5294H0uZwe9T8OOr2yIYEWyN+BDcS42LvKHslYgNoG0B7N0PfQ/Xc1+sxbnJXtSk7an43b6zUcGv5mPuy+k3FrSPXN+vxymJ343wi1xTDEAHL9IbPy1/pINbF2ysx7F+EH/qlgZvxGTABRcg5tc5C3Lnrp2J8x6jsBkxA7WUf02mPXyT9xNiEbFmo4uadgBl6nBkOV2I+/iR8JtCrhn4qb2PMXup7MND/ljMqokWuvQzr46TX9mZc7TrvNib4Uq9ke1OrpYn1WP6T9jn5nQTxsCwYGx4rZnkB/D56y82JvlVw9lqXqUtMz66j9LHXwfiJqadEX7ekRImzdq0sQnHScMOY0YHow1Bkuc3QiIgIiIHDb67nPUdsVRa5sDUplSxbhULemRobAG1je3ecTSa89vnIb0blelJq4cAVTmyE2VupXo3yPbU7rbti1elFsbeApZKpJTQNqy9j1HzHyk6vsMVDxNWqspzADjhselvtacrYgkEEEZEHUEZEHvLLZe12pZZmmcyp1F+Y6HtNTHTMW7XYwSJTFMCyLpckm/W5zv3vItVejN9fmQfrLCqq24uJVX+JrD5nKUlTePA8RX/AFQquNVoK1Yjz6IETOt4xqjv8bfaaDTJyAJ8A/absVvDSpLQKYLE13rqWRVVABwhS3GWb1QOIDisRrnJlHFY+oPVpYXDDoePE1R5t6NL/wAwl9kxDpbErPohHc2H1mbbBVCfTV6aEGxGbPewa1utmU6cxMsVu9iKw/G2jjLdKDUsMv8A5rcjyTM6e7NNQQlV0vYsV9GGJA9piFFz3k9pPVI2Hh6KVh6I4guBfjsadO1817nnwkT0CkfVHgTzddh4hDenjDcaekoow+K2M6vY23XCBcTw+kXIvTuaZ6Ej2kNtbi3eZnZajh0ETFKgYAggg5gg3BHYzKRSIiAiIgc5vNuouIvUp2WsPcr25N36H49vPq2HZbqwKsuRDCzAjqOs9klLvDuvTxi5s1OoPZenbiyzAYEEMt+R5EjKai2MTXXlO+lR65w1IEBErcel7uqtwlrZhfWtcacV5YbJ2dhi7VGoBcRw2cnnbMXGhzA9Ya21l6m71Znb8Nr3scrC47nIyZW3JeohDBNPZvmb6jpY98pJEvZ2zfw1Zjxu6qzsfzEqD4sL5AZCY7T2diHW2HsDzNwCB2vz/aV+E3ibDH0VdG4BkCqksvVSupHjMaetla4p7aV146TekH6M294NiPBkhuJVuDwGKA4KzDj6hVvbyMj5tJtLZjXzY+5wSNBmLW+ZmipimZswxPW+Y8nL5T61Vv8Acf8AmMqNlIqG4G1I4hlyvbO3uklWUaSBTsOWup5nydTNjMBzt25+4RmqyxG3RhOFwCyu6oyjrUYIHHcMwv1F9SBOjwO0qdYHhOY9ofmHmcfX2W9dkLC1NG41U6l19l36AXuFzzsTawEnUdluHVhU4QOSr6xP/I6DsBJg6yJAwtdmYAm4t2+0+wJ0REBERAREQKvbewUxK9Kg0b7H99ROAxmGNF+DEJ2V7Diz0s3I9DoexnqchbV2TTxKFHHg2zF/t2hJhxtLiIHCSRyu5OmXO5mw4eo1vxOHrZAxPa7ftMF3bqVaRo2qKvEQSvqEhajc25ES6we7LLckhS2ZuzOcr2189ZU5Q6WHA1LN5I/tAEzUuGsqKE6k2Jy5Afqyzl7R2Kg1Jb5D5Z/OS6WGRfZUD3Z/GNXFPhsLUIzFz2HCPnJ1PZx5kDxnJ8SK00cKq5jXuZ9m2ICIiAiIgIiICIiAiIgIiICIiAiIgIiICIiAiIgIiICIiAiIgIiICIiB/9k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68275" y="-547688"/>
            <a:ext cx="1143000" cy="1143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O"/>
          </a:p>
        </p:txBody>
      </p:sp>
      <p:sp>
        <p:nvSpPr>
          <p:cNvPr id="9" name="Rectangle 2"/>
          <p:cNvSpPr txBox="1">
            <a:spLocks/>
          </p:cNvSpPr>
          <p:nvPr/>
        </p:nvSpPr>
        <p:spPr>
          <a:xfrm>
            <a:off x="457200" y="1643063"/>
            <a:ext cx="8229600" cy="1038225"/>
          </a:xfrm>
          <a:prstGeom prst="rect">
            <a:avLst/>
          </a:prstGeom>
        </p:spPr>
        <p:txBody>
          <a:bodyPr/>
          <a:lstStyle/>
          <a:p>
            <a:pPr eaLnBrk="0" hangingPunct="0">
              <a:defRPr/>
            </a:pPr>
            <a:r>
              <a:rPr lang="en-US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Portafolio de las Prácticas</a:t>
            </a:r>
            <a:endParaRPr lang="es-ES" sz="5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Rectangle 3"/>
          <p:cNvSpPr txBox="1">
            <a:spLocks/>
          </p:cNvSpPr>
          <p:nvPr/>
        </p:nvSpPr>
        <p:spPr>
          <a:xfrm>
            <a:off x="457200" y="2873375"/>
            <a:ext cx="8229600" cy="3984625"/>
          </a:xfrm>
          <a:prstGeom prst="rect">
            <a:avLst/>
          </a:prstGeom>
        </p:spPr>
        <p:txBody>
          <a:bodyPr/>
          <a:lstStyle/>
          <a:p>
            <a:pPr marL="273050" indent="-27305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US" sz="2200">
                <a:latin typeface="+mn-lt"/>
              </a:rPr>
              <a:t>Documentar las prácticas que realicemos en el laboratorio</a:t>
            </a:r>
          </a:p>
          <a:p>
            <a:pPr marL="639763" lvl="1" indent="-246063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r>
              <a:rPr lang="en-US" sz="2000">
                <a:latin typeface="+mn-lt"/>
              </a:rPr>
              <a:t>Elaborar la portada con el logo de la institución y ministerio de Educación (Membrete del Instituto)</a:t>
            </a:r>
          </a:p>
          <a:p>
            <a:pPr marL="639763" lvl="1" indent="-246063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r>
              <a:rPr lang="en-US" sz="2000">
                <a:latin typeface="+mn-lt"/>
              </a:rPr>
              <a:t>Tabla de contenido</a:t>
            </a:r>
          </a:p>
          <a:p>
            <a:pPr marL="639763" lvl="1" indent="-246063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r>
              <a:rPr lang="en-US" sz="2000">
                <a:latin typeface="+mn-lt"/>
              </a:rPr>
              <a:t>Introducción</a:t>
            </a:r>
          </a:p>
          <a:p>
            <a:pPr marL="639763" lvl="1" indent="-246063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r>
              <a:rPr lang="en-US" sz="2000">
                <a:latin typeface="+mn-lt"/>
              </a:rPr>
              <a:t>Desarrollo de cada una de las práticas indicando y documentando las experiencias en el laboratorio. </a:t>
            </a:r>
          </a:p>
          <a:p>
            <a:pPr marL="639763" lvl="1" indent="-246063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r>
              <a:rPr lang="en-US" sz="2000">
                <a:latin typeface="+mn-lt"/>
              </a:rPr>
              <a:t>Tipo de letra Arial 12, para los titulos Arial 14, parrafos justificados, si colocan imagen colocar número de fugura y el Autor (Ejm. Figura No.1 Autor:Rodriguez, Alfonso)   </a:t>
            </a:r>
            <a:endParaRPr lang="es-ES" sz="200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3"/>
          <p:cNvSpPr txBox="1">
            <a:spLocks noChangeArrowheads="1"/>
          </p:cNvSpPr>
          <p:nvPr/>
        </p:nvSpPr>
        <p:spPr bwMode="auto">
          <a:xfrm>
            <a:off x="428625" y="758825"/>
            <a:ext cx="8358188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>
                <a:solidFill>
                  <a:srgbClr val="001E7E"/>
                </a:solidFill>
                <a:latin typeface="Arial" pitchFamily="34" charset="0"/>
              </a:rPr>
              <a:t>          Ministerio del Poder Popular para la Educación Superior. 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>
                <a:solidFill>
                  <a:srgbClr val="001E7E"/>
                </a:solidFill>
                <a:latin typeface="Arial" pitchFamily="34" charset="0"/>
              </a:rPr>
              <a:t>PNFI</a:t>
            </a:r>
            <a:br>
              <a:rPr lang="en-US" sz="2000" b="1">
                <a:solidFill>
                  <a:srgbClr val="001E7E"/>
                </a:solidFill>
                <a:latin typeface="Arial" pitchFamily="34" charset="0"/>
              </a:rPr>
            </a:br>
            <a:endParaRPr lang="es-PE" sz="2000" b="1">
              <a:solidFill>
                <a:srgbClr val="001E7E"/>
              </a:solidFill>
              <a:latin typeface="Arial" pitchFamily="34" charset="0"/>
            </a:endParaRPr>
          </a:p>
        </p:txBody>
      </p:sp>
      <p:pic>
        <p:nvPicPr>
          <p:cNvPr id="4915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428625"/>
            <a:ext cx="992188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6" name="AutoShape 2" descr="data:image/jpg;base64,/9j/4AAQSkZJRgABAQAAAQABAAD/2wCEAAkGBhQSERUUExMWExQWFx8aGRgYGR4bIBocIBcdHRocIB8bGyggHCAjHyAaIC8gJCcpLC4sHh4xNTIqNicuLykBCQoKDgwOGg8PGiwlHSQ1LS8pLywvLCosLCopLCwsLywsNDQsLCwsLS8pNSwsLCosLCksMSwpLCwsKSwsLCwpLP/AABEIAJYAZAMBIgACEQEDEQH/xAAbAAACAwEBAQAAAAAAAAAAAAAFBgAEBwMBAv/EADsQAAEDAgMGAwYFAwQDAQAAAAECAxEAIQQSMQUGIkFRYRNxgQcykaGxwRRCUtHwcuHxIzNighaishX/xAAaAQACAwEBAAAAAAAAAAAAAAACAwEEBQAG/8QAKBEAAgIBBAEEAgIDAAAAAAAAAQIAEQMEEiExQRMiYXEyUSOBBRTR/9oADAMBAAIRAxEAPwCowgqOVtOY/IedGsBsBKTmc41eVh0/hojhcKlAhIAFdVkC5Nv5HnWWqhZcZi0+kCKqYg5Hkq5LGU+Y0+Vq47a22nDMF1Q7JTzUo6D96S8XtFTqA44srKpISCQkdkjoOpuaailosmo/5pvM96rPvATJAjXtWcYfaK0SplSkKAzZZkKA1tzjvfpTJsva6cYQSYETkH6ucntUMhEkG5ew+IzLUQCARIJ5xY/UVVxuMAJi9XsRZSCORI+I/cCljFHKpaT+VRHoTI+RFL7l7RYkyZKeGd0NnpxO0GgpIUkZlKSRIOVJIkdJinDfjFBDDrCG1JDWSXMoShRJQREDWCdLCD2pL9n+LjaCRMZm1j/1n7U4+0PEkYBwi5BR/wDYBPpM0YHtIEHWKEzCuuJT3Y3AGJSHMSIaMEI0K+YnmE/M/Vi38ZW3gvDw7KnMykoyNp0TcmwFhYD1rthXJQnplH0rqRTUAUSkzFjzMk/8ax5uMEseZSPqRUrViKlN3xe0QGmvlxzkLn5Dz/b/ADQrYm2Q+2IN4E/P9oP96IzVGPEUvaKofhoN1ZxcnoDy5C/+daVdg4guoDKEqU6Twxznl/NBTH7Rf9tI7z8OX3of7LsCoYkve6hAIKiDYqQoC2p15dasoaS4O3c1Svhd3XysJAhQJEk6ke96aihmDWpjFKBBbhV0m3OIrZDhEJbaUlWbwElJGQiVK1N4IE30NZ37RMHK2XrSpSk2BAIABB4tbk3tzoRks0Y5sNCxDSMRmbzC8X+BmhW8OGVHjpTKFcJvqRoQOY5eg5UQ3T2ctTcLHADP9Q6eXejm3dlNus8Ssnh/6iVjVCkgwQOcCbVXWgfiErtibcOxFr2ftNh7x3V5FpUQlKiEiCmM2t9SP3p63lfQcMsr4kcJMXkZh3rIGdpBDqiriU4vORGVKiScvdIOb5z0p2dxTSNnjDpdC1JQlPMyQQSfjNWGFQtj5XVjzfdeOZ12fvu74yGktoUzZKTCs/ugJEBRk5rVpng5EpCxK8sqCbgHpJNIXsz2GJVjHRwNnK0DHE5zN/0i3me1PjmMSs2Ik+sD+fGovjmBqURMm3H/AH9yuUn/AIjzIH1NeV8rxZbOQNpcI94qUBBN8onkBHrNe0O6V6ExrZrysHii2fdklPdJ1H0jyTT2HJAIuDp3pd3s2T4redH+43cft/PtVLZm8U4aJhUwOw5j0+46Us+4XGopLBR5lPfzEFSgkSoAchN5M/aar7gbxDDPlp0Q08AIPJQsDPKdPhRXA7NViCf0J1P2Hcj4VNsbppB8UXUkgpSBrBBi/wAKD/Zxr/G00z/j2HuQ3U0YY5pDagmySJJmTOo949hcmst9oW2VPPM5RPgpK1eZsB6wflTri9mFIzNjOyQCg/pHQweWnaKpo3RQ7h3VKAU8pYAMARCRAHQCSe8UxfyimHEtbqYwKYSoJA8QZsvIWAPzBoriGstxcc+1CcNhvBZCBbw0/QXq9szaqVpteeVYaZzjckdTS1Gl9Rb8wNvFuyzi8pczJUkEBSIBvGsgzEW9aWHt2lrxzGEwpWA4BKlHNAHvrv8ApF462Gopp2tugl1SnEuOXv4YcVA6hN/l/im72Z7mowqFP5T4jwgZiSUtzbXTMeI9gmt7TZEzD2mYGUZMB/X1LP4/DMJQwgkIYEAXuepKdSbnvJqzgkJUnxZzqUcyRIuZhII7G5/tWebV3gUHFkiSpasw0/N+/wBK1XYmy2kttrS2EqyAzzuL1fzadQAVPJmHpNZmzZHGQAAdfvknvn9d/MiNnBAjPB1OlydTfWT+3KvaJkVKT6SzR3mZETSDvBgvw7xI/wBtwyOyv7ifnT1mqhtnZYfaUg68j0PI1nK1HnqXBYII7E+9zyfwxVaFLMegA+oNdcRi8syeR6V3wuE8HDttyCUJAJ5E8yOkmaVdpY0lwpm49axSfVysR1PWpwtmOOzH44Fc9Ox/uKv7OaDRWAeEkKA6WgjysI86Rtm7ekDxPRX3P70Zf3nUlQASDAkk87duVamlyMP437HX1M3V4he9ej39zpvLtVKFLE3WkkDyH3rhsnCgsLeaJUUmVI6CZsekX07Ugb145ZV4mY5iRf7RpHaru6m2vEUlkqUlLqkoWEqKTBUJAIve/oSKN9KDb1we/wDsBdWQoQHkc/fxNI2TtjxBCRlOkkgifhJtyFNOzdpFsBKlFQNpHIk/y1KeysEA+4EklCbDlqZ/h50TxLpkBMAJrIBbBl4j8iJqFodHmNuIwyHEgLQlYUoJhV5OptoQAPlRhu1gLAAf2ods0BxeYXQ2Mqe6j7yvtRIIgRr1r12P8bnk2HMiq8ry/Y+Yr2p9siY7pbnVrBtfmJAEW6/ChfiqKoAJUdAeZ5nsBzNHW8EkpgpuB70cxzF5Fec1blU48zc0WNWe28QPtvaSUpMFaj3SPuJoZtvd5DGHaeSSVqgKnQ5gVCOkad6KYxxtxYaSrxXToBYWvxGYgUp7W2454CmHZSttYKc2qdQUm90wbHy5aRocJZGNTQ1uoGNkUH7lBqUkVenKLnh5c47UIRjQRxAg9dRRnE4NwIQFQCYtIKhIkEpmRYjlF6s7WVt1fcFsiFdt99RR3kxGZ0J5Aaeeny+tP3sl3NMHGuJJmUsiPRa/qgf9ugpd2P7P14rHJZTIQrjWv9LYPGf6vyjuU1t3jNtpS0lPhISAlCCIhIEAcUT8+daD5R6YC+ZhsrDId3c5qwWRCl6QNNZoJh9r4d2/ip/pUYM+tML7gU0pM3Fj51mrbrDb6m3kEpOpA0vr1FZOXTjIdw7mpjzjCtPNp3Xw3h4dMEnMVK16qNh2AgVaexZIVlCxkVlNonhnhKhBFxcdxWYvbTdbd8EF4NBKVYYIUEiInimCpQN8qptFr2MO7/vaBtKiCMyT0MT63BjQTc1ro9IAZhOvvJHUe2HSRxCD/OlSguA26XUBSUFN4IEaipXepI2XEnZeAyCVXWoXPIdh2Hz+lfHbQUV+ElvOOeYwPlqKNNpqtilBMKyzMAmO1ZmrTcnHia+gyBcvPmfOGwySoLyALAy5hYR0A6UL3x3PbxqQZyOpHCrqP0q5kTz1Hyoq9tAJTmiRYJA5k2AHnV1jDqWYCkmBxmLBX6U8zHOf7BGhd1PxLOuxq/PmZZulsF1lxasW3kaaIACxKVuE8AB/Mge8qOQjVQq/tXaZdXCxBEicsEmScyo1Nzfy5CtA3g2AHUgFSkIRyQOI3EiSrKMx1JSbRcAUEwO7DZKiBcDhQriNucwBB7DtPKtcU7WsyMhYAb/6lLdray0gJS6cPKrvABQ7JWNQkXMjrJtcOe3/AMSy0HcQ6hxDfJsEFc6WmOWvnSo3hGm3W5lwBLiVBCFLhfBCYCeSVGJtFX94NveI0lAW40qRnBJQRCeV4vR7aFVxK6j+T1LN/ZlE72YcpABLZJzrBsSY160W3c2Zh8asHIOAAlQzJKo9ZjlPakTb+DdJbcBUsnh4rz2CtZ7fTmW2BvivB+80QTadQPlHxNK9MdiWXzFhRmkb17OQMFiFCBlScvYkgx2EwI7VmGzd4gU5fDJUk3vJvcxM25x50+ba31ZOCWMM6EvLKcocyqCpcSFHVSCIkkDuYpN3jwKUYoNgpzpQPEU2lLYWsyonKkACAQkeVE60tiUmuOm5CvFwuYiCFqERpBt8qlW9y/DZwqUlQBKlKv3NqlLBj16gxAr0plMV8JXXqFGOlQQCKMaCQbEUdtNuYh9DLRKA2ZKhbKetGNn47wlloEnIBxnn1JPWfrRpvCFQUUpKoEmOZ5DoJ6mgG82ymcIz4zpIdUrLCY4jYqlJMZUCNbxl5mow6cBaljNrS7A1GhjaJUL38qqOKbCs4iT+ZBk+o1pNwe9AaSWlrUQDKVpIzIPQ/qHbX610xWExryklpoFxYKm1Zg2pYAEnKTfUG97ipGJ1NCEc2Jlsxkc20hvOlniU7oUQmCOszyOsftSzicP+PC0pXxIIzZiSDc2JiL9La0KwqsRh1LTiG1IdVfiEKN7gdRzkV8bNxL8lCFBlLl1FOpGkyfdET6kXp9G+TKRKeBPjeF5eIeIaV4bWHCWmoJA4TxKlOhUqfSKrN7XxzV1f6wiJUA5b+ocQFhqadcNslCUoSopUpXCkmVCDwxIBAkWk2nyqu1s5oKCSFgKMIWghSc0KVkOhsPzD50Qv9RZA/c5ezZ9vE4tbq2EN/h2y6cokTpEHSZUQOoFM+ytkhQL2IZUpxalLKgeEZiSARM20nLV/C7N8HCJ4pdxKkAqge4kyBbUev5jTFhcGtpMAeIjoTCh1gmyh5kR1NBl5AAnLxZMspwxypyEBMCINqlVMFtLKko8J3hUQISDAmQLKiwMVK4KtSCWiik19MpKiABJJgD1rjnrm5tAsoLqTASqVKsSlOYSQk++TpbSaACzHE0JoOytmhlMEgmJJ+E/zyoTvdsnDqZLz7aVBviTNiDIgA9zEjTsYqbM3nQ8jMFpWkG6kmw7KGqfX40i+0Pek4h1GFYlQzDQzmUbQPoPXrVrg8VK/Pcqbk7npxWNViXUhLDai4ociqZAPYe8fLvQTfDaCsfinHWzlbas3HDkSnQ9QVG/w6VpO0Wk4PBtYIHjcEvEcx+Yf9jwj/iDShvPhMpQw2IWshS45EzkT6Qo/9T1om4EgcmD9l78YtspYcy4pszwPpz6amfeHLWYo3gXdn4kkqQ5gnHE3APiIgGD/AMk3B1CRTLuDuqGc7y0yopKEk3ABjMb9YHwPWmt7dvDLSlJZbATdMJCSkzMpKYKTN7RUKCwkki4j4fdZSEDwlJxDYk5myDPoLzoLVy2YtZeSxlVxdRATcyLkEE3MQZubc2DEbjFDpdw7qkknMUTl75QtEKAPRQVRRjFR4jqilbTIJC1BOewOYWjLGkESanYJ26JG9++wY2iltKEuIwyAnLmywpQk8iLDLyps2Vvvh3mA6laEaylbiBlgxJgmATpIv0FLLG7WHea/EYlA8VxRcke8STIHW1q4jYyMQz4XhhLaQMl4UIWqCFEamJ1FiBJvSGcE3UPbxUbti7aaDcFQKgtUkEEE5jcGbjvUpEweysLhQW31YlC80wVLFoABBbVChbW5+FShDVO23LSCPOoYIIIBB5Hyqo29XVDmvn9hQRkFv7AKCpTCyidUgx/nyNFNnbzstuNu43Dt+MiQl5AgzlgZ0DpOomLQBXUKrjimkLEFOb7evL40xchHcAoDPcPilPPvY1xQLaRnSnpAhCbToBPWZrhsxxK8XmWSPfcUpYjigIAHXKkxAv8AGqmH2QBCM6ktKIJA0tdMi3OLiPI057F3Rw6wnxB4wFxnVmHciLeutO/LqL/Gd3tqP4NAcUnOyoypEEKaE8OYzF7WMQZEmjuyt52XwMqsqv0qsf55TQTF4HDNusoZaQlbi4WlsAf6Q97OBysFcXMR2NTbW6QSM7YKb/MmwjUmYFqZZHUGo3PYokKi3FlHe3Lr/mhG+bn+gllKgFvKCZtJAIn5x8aXdj7TxjbiWjxcQTx3InQz2F+YtVvbSnHtoKyhCkNNpCc0+8FSogiYMwNPy0knahswgLMX9q7lYkeG4287nQMsgg8MyRlsDck1o2yMMnwwRBkAcrACINtdSe5NVsBtMyG30ZFK0MiFdgRzqziGVNqLjQzT77embuOQUPnp0pS/PMIiuBxOrmGSTcadhXlVf/22Dq4lB5pUcpHYg3FSh4hiZYy9XVl8mYsJ+1SpXSZaR3v5/tpX247UqVEmVw5au2F2u4zJbUQDqOR9PuL1KlFdSIa3E20F4paVZs5RIM2gGTPOZ53mn91kOIgzBjsRzBHQgwalSrmP8ZXfgymvCJZSt261pSVZlRJhNhYAD0FLGyGgqXD7yjc89Z+t6lSq+o8CMxw0QFCFgKH8Hp517gMaSFoUZU2rLm/UCAUk94MGvalIEYZVYxgcKypAGVak9ZymJuLeVSpUqZ0/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68275" y="-685800"/>
            <a:ext cx="9525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O"/>
          </a:p>
        </p:txBody>
      </p:sp>
      <p:sp>
        <p:nvSpPr>
          <p:cNvPr id="49157" name="AutoShape 2" descr="data:image/jpg;base64,/9j/4AAQSkZJRgABAQAAAQABAAD/2wCEAAkGBhIQERMTEhIUFREVGB4TFRgTEhcVEhsVFBcVFhcWFRgXJyYfHRojGhcVIDMgIycpLCw4FSExPTEqOjItLSkBCQoKDgwOGg8PGiwkGhwpKTE0KSwuLDUpLyksLywpLCkpLSwsKSwsKSwsLCwsKSk0NSk0LCkpKSksKTUsNiwpKf/AABEIAHgAeAMBIgACEQEDEQH/xAAbAAEAAgMBAQAAAAAAAAAAAAAABAUCAwYHAf/EADgQAAIBAgMHAAgEBQUAAAAAAAECAAMRBCExBQYSQVFhcRMiMoGRobHBI0Ji0VKSosLwFFNygqP/xAAXAQEBAQEAAAAAAAAAAAAAAAAAAQID/8QAHREBAAMAAgMBAAAAAAAAAAAAAAECESFRAxJBMf/aAAwDAQACEQMRAD8A9xiIgIiICIiAiIgIiICIiAiIgIiICIiAifCZoq7Qprq6/G5+AgSIlXW3ipLpxN4Fh/VaVmI3yOiUxfu1/ko+8uSmuniclg982DkV0HD1QEMvkE5/XzOow2KSqoZGDKeYP+Z9omMNbYiJFIiICIiAiIgUS7yhq1SiLLURitm/MBndf2n2pj6p5294H0uZwe9T8OOr2yIYEWyN+BDcS42LvKHslYgNoG0B7N0PfQ/Xc1+sxbnJXtSk7an43b6zUcGv5mPuy+k3FrSPXN+vxymJ343wi1xTDEAHL9IbPy1/pINbF2ysx7F+EH/qlgZvxGTABRcg5tc5C3Lnrp2J8x6jsBkxA7WUf02mPXyT9xNiEbFmo4uadgBl6nBkOV2I+/iR8JtCrhn4qb2PMXup7MND/ljMqokWuvQzr46TX9mZc7TrvNib4Uq9ke1OrpYn1WP6T9jn5nQTxsCwYGx4rZnkB/D56y82JvlVw9lqXqUtMz66j9LHXwfiJqadEX7ekRImzdq0sQnHScMOY0YHow1Bkuc3QiIgIiIHDb67nPUdsVRa5sDUplSxbhULemRobAG1je3ecTSa89vnIb0blelJq4cAVTmyE2VupXo3yPbU7rbti1elFsbeApZKpJTQNqy9j1HzHyk6vsMVDxNWqspzADjhselvtacrYgkEEEZEHUEZEHvLLZe12pZZmmcyp1F+Y6HtNTHTMW7XYwSJTFMCyLpckm/W5zv3vItVejN9fmQfrLCqq24uJVX+JrD5nKUlTePA8RX/AFQquNVoK1Yjz6IETOt4xqjv8bfaaDTJyAJ8A/absVvDSpLQKYLE13rqWRVVABwhS3GWb1QOIDisRrnJlHFY+oPVpYXDDoePE1R5t6NL/wAwl9kxDpbErPohHc2H1mbbBVCfTV6aEGxGbPewa1utmU6cxMsVu9iKw/G2jjLdKDUsMv8A5rcjyTM6e7NNQQlV0vYsV9GGJA9piFFz3k9pPVI2Hh6KVh6I4guBfjsadO1817nnwkT0CkfVHgTzddh4hDenjDcaekoow+K2M6vY23XCBcTw+kXIvTuaZ6Ej2kNtbi3eZnZajh0ETFKgYAggg5gg3BHYzKRSIiAiIgc5vNuouIvUp2WsPcr25N36H49vPq2HZbqwKsuRDCzAjqOs9klLvDuvTxi5s1OoPZenbiyzAYEEMt+R5EjKai2MTXXlO+lR65w1IEBErcel7uqtwlrZhfWtcacV5YbJ2dhi7VGoBcRw2cnnbMXGhzA9Ya21l6m71Znb8Nr3scrC47nIyZW3JeohDBNPZvmb6jpY98pJEvZ2zfw1Zjxu6qzsfzEqD4sL5AZCY7T2diHW2HsDzNwCB2vz/aV+E3ibDH0VdG4BkCqksvVSupHjMaetla4p7aV146TekH6M294NiPBkhuJVuDwGKA4KzDj6hVvbyMj5tJtLZjXzY+5wSNBmLW+ZmipimZswxPW+Y8nL5T61Vv8Acf8AmMqNlIqG4G1I4hlyvbO3uklWUaSBTsOWup5nydTNjMBzt25+4RmqyxG3RhOFwCyu6oyjrUYIHHcMwv1F9SBOjwO0qdYHhOY9ofmHmcfX2W9dkLC1NG41U6l19l36AXuFzzsTawEnUdluHVhU4QOSr6xP/I6DsBJg6yJAwtdmYAm4t2+0+wJ0REBERAREQKvbewUxK9Kg0b7H99ROAxmGNF+DEJ2V7Diz0s3I9DoexnqchbV2TTxKFHHg2zF/t2hJhxtLiIHCSRyu5OmXO5mw4eo1vxOHrZAxPa7ftMF3bqVaRo2qKvEQSvqEhajc25ES6we7LLckhS2ZuzOcr2189ZU5Q6WHA1LN5I/tAEzUuGsqKE6k2Jy5Afqyzl7R2Kg1Jb5D5Z/OS6WGRfZUD3Z/GNXFPhsLUIzFz2HCPnJ1PZx5kDxnJ8SK00cKq5jXuZ9m2ICIiAiIgIiICIiAiIgIiICIiAiIgIiICIiAiIgIiICIiAiIgIiICIiB/9k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68275" y="-547688"/>
            <a:ext cx="1143000" cy="1143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O"/>
          </a:p>
        </p:txBody>
      </p:sp>
      <p:sp>
        <p:nvSpPr>
          <p:cNvPr id="9" name="Rectangle 2"/>
          <p:cNvSpPr txBox="1">
            <a:spLocks/>
          </p:cNvSpPr>
          <p:nvPr/>
        </p:nvSpPr>
        <p:spPr>
          <a:xfrm>
            <a:off x="457200" y="1643063"/>
            <a:ext cx="8229600" cy="1038225"/>
          </a:xfrm>
          <a:prstGeom prst="rect">
            <a:avLst/>
          </a:prstGeom>
        </p:spPr>
        <p:txBody>
          <a:bodyPr/>
          <a:lstStyle/>
          <a:p>
            <a:pPr eaLnBrk="0" hangingPunct="0">
              <a:defRPr/>
            </a:pPr>
            <a:r>
              <a:rPr lang="en-US" sz="5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Portafolio de las Prácticas</a:t>
            </a:r>
            <a:endParaRPr lang="es-ES" sz="5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/>
          </p:cNvSpPr>
          <p:nvPr/>
        </p:nvSpPr>
        <p:spPr>
          <a:xfrm>
            <a:off x="457200" y="2428875"/>
            <a:ext cx="8229600" cy="4389438"/>
          </a:xfrm>
          <a:prstGeom prst="rect">
            <a:avLst/>
          </a:prstGeom>
        </p:spPr>
        <p:txBody>
          <a:bodyPr/>
          <a:lstStyle/>
          <a:p>
            <a:pPr marL="273050" indent="-273050" eaLnBrk="0" hangingPunct="0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US" sz="2000">
                <a:latin typeface="+mn-lt"/>
              </a:rPr>
              <a:t>Titulo de la práctica</a:t>
            </a:r>
          </a:p>
          <a:p>
            <a:pPr marL="273050" indent="-273050" eaLnBrk="0" hangingPunct="0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US" sz="2000">
                <a:latin typeface="+mn-lt"/>
              </a:rPr>
              <a:t>Tiempo estimado para su solución (según la experiencia en el Laboratorio no el que yo les coloco).</a:t>
            </a:r>
          </a:p>
          <a:p>
            <a:pPr marL="273050" indent="-273050" eaLnBrk="0" hangingPunct="0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US" sz="2000">
                <a:latin typeface="+mn-lt"/>
              </a:rPr>
              <a:t>Objetivo de la práctica si fue logrado por el grupo o no. </a:t>
            </a:r>
          </a:p>
          <a:p>
            <a:pPr marL="273050" indent="-273050" eaLnBrk="0" hangingPunct="0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US" sz="2000">
                <a:latin typeface="+mn-lt"/>
              </a:rPr>
              <a:t>Equipamiento (que se requiere)</a:t>
            </a:r>
          </a:p>
          <a:p>
            <a:pPr marL="273050" indent="-273050" eaLnBrk="0" hangingPunct="0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US" sz="2000">
                <a:latin typeface="+mn-lt"/>
              </a:rPr>
              <a:t>Caso (ese si el que tiene la práctica que yo les doy)</a:t>
            </a:r>
          </a:p>
          <a:p>
            <a:pPr marL="273050" indent="-273050" eaLnBrk="0" hangingPunct="0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US" sz="2000">
                <a:latin typeface="+mn-lt"/>
              </a:rPr>
              <a:t>Procedimiento, donde describen paso a paso cada proceso.</a:t>
            </a:r>
          </a:p>
          <a:p>
            <a:pPr marL="273050" indent="-273050" eaLnBrk="0" hangingPunct="0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US" sz="2000">
                <a:latin typeface="+mn-lt"/>
              </a:rPr>
              <a:t>Reflexiones (Respuestas de las preguntas, aportes, se refiere al lugar donde plasmamos lo aprendido)</a:t>
            </a:r>
          </a:p>
          <a:p>
            <a:pPr marL="273050" indent="-273050" eaLnBrk="0" hangingPunct="0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US" sz="2000">
                <a:latin typeface="+mn-lt"/>
              </a:rPr>
              <a:t>Experiencias (alli se describirá las experiencias que tuvo cada equipo en cada una de las prácticas y como solucionó o solventó las fallas de hardware o software) para ello es importante que documenten cada una de las prácticas para cuando redacten este punto, recuerden lo que les paso en el laboratorio. </a:t>
            </a:r>
          </a:p>
          <a:p>
            <a:pPr marL="273050" indent="-273050" eaLnBrk="0" hangingPunct="0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endParaRPr lang="es-ES" sz="200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>
        <a:ln>
          <a:noFill/>
        </a:ln>
      </a:spPr>
      <a:bodyPr spcFirstLastPara="1" wrap="none">
        <a:prstTxWarp prst="textArchUp">
          <a:avLst/>
        </a:prstTxWarp>
        <a:spAutoFit/>
      </a:bodyPr>
      <a:lstStyle>
        <a:defPPr algn="ctr">
          <a:defRPr sz="5400" b="1" dirty="0">
            <a:ln w="31550" cmpd="sng">
              <a:gradFill>
                <a:gsLst>
                  <a:gs pos="25000">
                    <a:schemeClr val="accent1">
                      <a:shade val="25000"/>
                      <a:satMod val="190000"/>
                    </a:schemeClr>
                  </a:gs>
                  <a:gs pos="80000">
                    <a:schemeClr val="accent1">
                      <a:tint val="75000"/>
                      <a:satMod val="190000"/>
                    </a:schemeClr>
                  </a:gs>
                </a:gsLst>
                <a:lin ang="5400000"/>
              </a:gradFill>
              <a:prstDash val="solid"/>
            </a:ln>
            <a:solidFill>
              <a:srgbClr val="FFFFFF"/>
            </a:solidFill>
            <a:effectLst>
              <a:outerShdw blurRad="41275" dist="12700" dir="12000000" algn="tl" rotWithShape="0">
                <a:srgbClr val="000000">
                  <a:alpha val="40000"/>
                </a:srgbClr>
              </a:outerShdw>
            </a:effectLst>
            <a:latin typeface="Arial" pitchFamily="34" charset="0"/>
            <a:cs typeface="Arial" pitchFamily="34" charset="0"/>
          </a:defRPr>
        </a:defPPr>
      </a:lstStyle>
      <a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1375</TotalTime>
  <Words>277</Words>
  <Application>Microsoft Office PowerPoint</Application>
  <PresentationFormat>Presentación en pantalla (4:3)</PresentationFormat>
  <Paragraphs>29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Times New Roman</vt:lpstr>
      <vt:lpstr>Arial</vt:lpstr>
      <vt:lpstr>Lucida Sans Unicode</vt:lpstr>
      <vt:lpstr>Wingdings 2</vt:lpstr>
      <vt:lpstr>Calibri</vt:lpstr>
      <vt:lpstr>TimesNewRomanPS-BoldMT</vt:lpstr>
      <vt:lpstr>Flujo</vt:lpstr>
      <vt:lpstr>Presentación de PowerPoint</vt:lpstr>
      <vt:lpstr>Presentación de PowerPoint</vt:lpstr>
      <vt:lpstr>Presentación de PowerPoint</vt:lpstr>
    </vt:vector>
  </TitlesOfParts>
  <Company>San Fco. de Asis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Luzmila Cárdenas</dc:creator>
  <cp:lastModifiedBy>Ing Jimi Quintero</cp:lastModifiedBy>
  <cp:revision>134</cp:revision>
  <dcterms:created xsi:type="dcterms:W3CDTF">2006-02-04T02:49:34Z</dcterms:created>
  <dcterms:modified xsi:type="dcterms:W3CDTF">2015-06-12T03:47:30Z</dcterms:modified>
</cp:coreProperties>
</file>