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sldIdLst>
    <p:sldId id="256" r:id="rId2"/>
    <p:sldId id="265" r:id="rId3"/>
    <p:sldId id="266" r:id="rId4"/>
    <p:sldId id="320" r:id="rId5"/>
    <p:sldId id="258" r:id="rId6"/>
    <p:sldId id="271" r:id="rId7"/>
    <p:sldId id="270" r:id="rId8"/>
    <p:sldId id="259" r:id="rId9"/>
    <p:sldId id="260" r:id="rId10"/>
    <p:sldId id="261" r:id="rId11"/>
    <p:sldId id="262" r:id="rId12"/>
    <p:sldId id="263" r:id="rId13"/>
    <p:sldId id="264" r:id="rId14"/>
    <p:sldId id="280" r:id="rId15"/>
    <p:sldId id="286" r:id="rId16"/>
    <p:sldId id="294" r:id="rId17"/>
    <p:sldId id="295" r:id="rId18"/>
    <p:sldId id="296" r:id="rId19"/>
    <p:sldId id="297" r:id="rId20"/>
    <p:sldId id="298" r:id="rId21"/>
    <p:sldId id="299" r:id="rId22"/>
    <p:sldId id="300" r:id="rId23"/>
    <p:sldId id="284" r:id="rId24"/>
    <p:sldId id="285" r:id="rId25"/>
    <p:sldId id="273" r:id="rId26"/>
    <p:sldId id="274" r:id="rId27"/>
    <p:sldId id="275" r:id="rId28"/>
    <p:sldId id="276" r:id="rId29"/>
    <p:sldId id="277" r:id="rId30"/>
    <p:sldId id="278" r:id="rId31"/>
    <p:sldId id="288" r:id="rId32"/>
    <p:sldId id="289" r:id="rId33"/>
    <p:sldId id="301" r:id="rId34"/>
    <p:sldId id="290" r:id="rId35"/>
    <p:sldId id="291" r:id="rId36"/>
    <p:sldId id="292" r:id="rId37"/>
    <p:sldId id="293"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B6093-E78A-49C7-AB22-2FFEEDAA90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E8AE8E1-5200-4FF7-BE72-638ACA387DBA}">
      <dgm:prSet/>
      <dgm:spPr/>
      <dgm:t>
        <a:bodyPr/>
        <a:lstStyle/>
        <a:p>
          <a:pPr rtl="0"/>
          <a:r>
            <a:rPr lang="es-ES" b="1" baseline="0" smtClean="0"/>
            <a:t>¿Qué es el software?</a:t>
          </a:r>
          <a:endParaRPr lang="es-ES"/>
        </a:p>
      </dgm:t>
    </dgm:pt>
    <dgm:pt modelId="{A891D10E-F782-4AC9-B867-A328751994D5}" type="parTrans" cxnId="{A146849B-AA7C-43D5-B784-570B98B7821C}">
      <dgm:prSet/>
      <dgm:spPr/>
      <dgm:t>
        <a:bodyPr/>
        <a:lstStyle/>
        <a:p>
          <a:endParaRPr lang="es-ES"/>
        </a:p>
      </dgm:t>
    </dgm:pt>
    <dgm:pt modelId="{7E2F7A1A-FB10-466A-AE5B-7024EE6611B5}" type="sibTrans" cxnId="{A146849B-AA7C-43D5-B784-570B98B7821C}">
      <dgm:prSet/>
      <dgm:spPr/>
      <dgm:t>
        <a:bodyPr/>
        <a:lstStyle/>
        <a:p>
          <a:endParaRPr lang="es-ES"/>
        </a:p>
      </dgm:t>
    </dgm:pt>
    <dgm:pt modelId="{9CBD0857-8F67-466A-BE35-888355DF55CA}">
      <dgm:prSet/>
      <dgm:spPr/>
      <dgm:t>
        <a:bodyPr/>
        <a:lstStyle/>
        <a:p>
          <a:pPr algn="just" rtl="0"/>
          <a:r>
            <a:rPr lang="es-ES" b="0" baseline="0" dirty="0" smtClean="0"/>
            <a:t>Es el producto que diseñan y construyen los ingenieros del software. Esto abarca programas que se ejecutan dentro de una computadora de cualquier tamaño y arquitectura, documentos virtuales e impresos y datos que combinan números, texto, audio, video e imágenes.</a:t>
          </a:r>
          <a:endParaRPr lang="es-ES" b="0" dirty="0"/>
        </a:p>
      </dgm:t>
    </dgm:pt>
    <dgm:pt modelId="{5DB8AAE4-72AA-4D70-8C38-2763F4B9FCEE}" type="parTrans" cxnId="{E92FF7CA-A6A0-469B-874A-1AB54740D06B}">
      <dgm:prSet/>
      <dgm:spPr/>
      <dgm:t>
        <a:bodyPr/>
        <a:lstStyle/>
        <a:p>
          <a:endParaRPr lang="es-ES"/>
        </a:p>
      </dgm:t>
    </dgm:pt>
    <dgm:pt modelId="{F720ACED-C2C1-4539-A253-F55A559A5B75}" type="sibTrans" cxnId="{E92FF7CA-A6A0-469B-874A-1AB54740D06B}">
      <dgm:prSet/>
      <dgm:spPr/>
      <dgm:t>
        <a:bodyPr/>
        <a:lstStyle/>
        <a:p>
          <a:endParaRPr lang="es-ES"/>
        </a:p>
      </dgm:t>
    </dgm:pt>
    <dgm:pt modelId="{1A49C56F-A9DC-4276-9A9E-BBE40BB7A9BD}">
      <dgm:prSet/>
      <dgm:spPr/>
      <dgm:t>
        <a:bodyPr/>
        <a:lstStyle/>
        <a:p>
          <a:pPr rtl="0"/>
          <a:r>
            <a:rPr lang="es-ES" b="1" baseline="0" smtClean="0"/>
            <a:t>¿Quién lo hace?</a:t>
          </a:r>
          <a:endParaRPr lang="es-ES"/>
        </a:p>
      </dgm:t>
    </dgm:pt>
    <dgm:pt modelId="{C446A95A-85E7-4254-B968-018415148C71}" type="parTrans" cxnId="{7D2F9552-B55F-44D8-A365-CA8E5F5FBB13}">
      <dgm:prSet/>
      <dgm:spPr/>
      <dgm:t>
        <a:bodyPr/>
        <a:lstStyle/>
        <a:p>
          <a:endParaRPr lang="es-ES"/>
        </a:p>
      </dgm:t>
    </dgm:pt>
    <dgm:pt modelId="{C071F884-5AB6-431D-92A8-C12C361D088B}" type="sibTrans" cxnId="{7D2F9552-B55F-44D8-A365-CA8E5F5FBB13}">
      <dgm:prSet/>
      <dgm:spPr/>
      <dgm:t>
        <a:bodyPr/>
        <a:lstStyle/>
        <a:p>
          <a:endParaRPr lang="es-ES"/>
        </a:p>
      </dgm:t>
    </dgm:pt>
    <dgm:pt modelId="{796012E9-B00B-4A0D-BBF0-E3BBAD77AA73}">
      <dgm:prSet/>
      <dgm:spPr/>
      <dgm:t>
        <a:bodyPr/>
        <a:lstStyle/>
        <a:p>
          <a:pPr algn="just" rtl="0"/>
          <a:r>
            <a:rPr lang="es-ES" b="0" baseline="0" dirty="0" smtClean="0"/>
            <a:t>Los ingenieros de software lo construyen, y virtualmente cualquier persona en el mundo industrializado lo utiliza bien directa o indirectamente.</a:t>
          </a:r>
          <a:endParaRPr lang="es-ES" b="0" dirty="0"/>
        </a:p>
      </dgm:t>
    </dgm:pt>
    <dgm:pt modelId="{D3B6AB8D-4AE0-4AD5-8876-E940368D6F8C}" type="parTrans" cxnId="{683A37E6-4C89-4865-B821-557FAD9F0D75}">
      <dgm:prSet/>
      <dgm:spPr/>
      <dgm:t>
        <a:bodyPr/>
        <a:lstStyle/>
        <a:p>
          <a:endParaRPr lang="es-ES"/>
        </a:p>
      </dgm:t>
    </dgm:pt>
    <dgm:pt modelId="{CD9F3361-8B4C-4F45-A0C6-CF105608FDE8}" type="sibTrans" cxnId="{683A37E6-4C89-4865-B821-557FAD9F0D75}">
      <dgm:prSet/>
      <dgm:spPr/>
      <dgm:t>
        <a:bodyPr/>
        <a:lstStyle/>
        <a:p>
          <a:endParaRPr lang="es-ES"/>
        </a:p>
      </dgm:t>
    </dgm:pt>
    <dgm:pt modelId="{1BCF34B6-7D91-4221-9389-05DB84DC4897}">
      <dgm:prSet/>
      <dgm:spPr/>
      <dgm:t>
        <a:bodyPr/>
        <a:lstStyle/>
        <a:p>
          <a:pPr rtl="0"/>
          <a:r>
            <a:rPr lang="es-ES" b="1" baseline="0" dirty="0" smtClean="0"/>
            <a:t>¿Porqué es importante?</a:t>
          </a:r>
          <a:endParaRPr lang="es-ES" dirty="0"/>
        </a:p>
      </dgm:t>
    </dgm:pt>
    <dgm:pt modelId="{D31D03F3-A7F2-4512-B8D5-AC746E8A98BE}" type="parTrans" cxnId="{2D4AE80D-3658-45D3-865F-46CC0084C942}">
      <dgm:prSet/>
      <dgm:spPr/>
      <dgm:t>
        <a:bodyPr/>
        <a:lstStyle/>
        <a:p>
          <a:endParaRPr lang="es-ES"/>
        </a:p>
      </dgm:t>
    </dgm:pt>
    <dgm:pt modelId="{635114AC-D245-47AD-A1E6-74407144939C}" type="sibTrans" cxnId="{2D4AE80D-3658-45D3-865F-46CC0084C942}">
      <dgm:prSet/>
      <dgm:spPr/>
      <dgm:t>
        <a:bodyPr/>
        <a:lstStyle/>
        <a:p>
          <a:endParaRPr lang="es-ES"/>
        </a:p>
      </dgm:t>
    </dgm:pt>
    <dgm:pt modelId="{8677EE88-05FF-49D1-BCAA-28A24F97ADDD}">
      <dgm:prSet/>
      <dgm:spPr/>
      <dgm:t>
        <a:bodyPr/>
        <a:lstStyle/>
        <a:p>
          <a:pPr rtl="0"/>
          <a:r>
            <a:rPr lang="es-ES" b="1" baseline="0" smtClean="0"/>
            <a:t>¿Cuáles son los pasos?</a:t>
          </a:r>
          <a:endParaRPr lang="es-ES"/>
        </a:p>
      </dgm:t>
    </dgm:pt>
    <dgm:pt modelId="{C827E87D-09E6-4833-AAE7-18891BA5539F}" type="parTrans" cxnId="{165BFFC6-1068-471B-A76B-C2315044E98E}">
      <dgm:prSet/>
      <dgm:spPr/>
      <dgm:t>
        <a:bodyPr/>
        <a:lstStyle/>
        <a:p>
          <a:endParaRPr lang="es-ES"/>
        </a:p>
      </dgm:t>
    </dgm:pt>
    <dgm:pt modelId="{A4CCAB7D-A783-40AF-A32C-FF8873A0E33C}" type="sibTrans" cxnId="{165BFFC6-1068-471B-A76B-C2315044E98E}">
      <dgm:prSet/>
      <dgm:spPr/>
      <dgm:t>
        <a:bodyPr/>
        <a:lstStyle/>
        <a:p>
          <a:endParaRPr lang="es-ES"/>
        </a:p>
      </dgm:t>
    </dgm:pt>
    <dgm:pt modelId="{85790631-7148-4E86-BB0D-0C2AE670216F}" type="pres">
      <dgm:prSet presAssocID="{15FB6093-E78A-49C7-AB22-2FFEEDAA909F}" presName="linear" presStyleCnt="0">
        <dgm:presLayoutVars>
          <dgm:animLvl val="lvl"/>
          <dgm:resizeHandles val="exact"/>
        </dgm:presLayoutVars>
      </dgm:prSet>
      <dgm:spPr/>
      <dgm:t>
        <a:bodyPr/>
        <a:lstStyle/>
        <a:p>
          <a:endParaRPr lang="es-ES"/>
        </a:p>
      </dgm:t>
    </dgm:pt>
    <dgm:pt modelId="{32F9A724-1F83-423D-98FD-57F6DE2293FF}" type="pres">
      <dgm:prSet presAssocID="{5E8AE8E1-5200-4FF7-BE72-638ACA387DBA}" presName="parentText" presStyleLbl="node1" presStyleIdx="0" presStyleCnt="4">
        <dgm:presLayoutVars>
          <dgm:chMax val="0"/>
          <dgm:bulletEnabled val="1"/>
        </dgm:presLayoutVars>
      </dgm:prSet>
      <dgm:spPr/>
      <dgm:t>
        <a:bodyPr/>
        <a:lstStyle/>
        <a:p>
          <a:endParaRPr lang="es-ES"/>
        </a:p>
      </dgm:t>
    </dgm:pt>
    <dgm:pt modelId="{696BB6E7-FE9B-4A9F-83CA-58B513357C31}" type="pres">
      <dgm:prSet presAssocID="{5E8AE8E1-5200-4FF7-BE72-638ACA387DBA}" presName="childText" presStyleLbl="revTx" presStyleIdx="0" presStyleCnt="2">
        <dgm:presLayoutVars>
          <dgm:bulletEnabled val="1"/>
        </dgm:presLayoutVars>
      </dgm:prSet>
      <dgm:spPr/>
      <dgm:t>
        <a:bodyPr/>
        <a:lstStyle/>
        <a:p>
          <a:endParaRPr lang="es-ES"/>
        </a:p>
      </dgm:t>
    </dgm:pt>
    <dgm:pt modelId="{C18CF359-DB98-49C6-829F-857BC1C6CB55}" type="pres">
      <dgm:prSet presAssocID="{1A49C56F-A9DC-4276-9A9E-BBE40BB7A9BD}" presName="parentText" presStyleLbl="node1" presStyleIdx="1" presStyleCnt="4">
        <dgm:presLayoutVars>
          <dgm:chMax val="0"/>
          <dgm:bulletEnabled val="1"/>
        </dgm:presLayoutVars>
      </dgm:prSet>
      <dgm:spPr/>
      <dgm:t>
        <a:bodyPr/>
        <a:lstStyle/>
        <a:p>
          <a:endParaRPr lang="es-ES"/>
        </a:p>
      </dgm:t>
    </dgm:pt>
    <dgm:pt modelId="{8E2E6EF6-D58E-472C-B52F-F904947DDC55}" type="pres">
      <dgm:prSet presAssocID="{1A49C56F-A9DC-4276-9A9E-BBE40BB7A9BD}" presName="childText" presStyleLbl="revTx" presStyleIdx="1" presStyleCnt="2">
        <dgm:presLayoutVars>
          <dgm:bulletEnabled val="1"/>
        </dgm:presLayoutVars>
      </dgm:prSet>
      <dgm:spPr/>
      <dgm:t>
        <a:bodyPr/>
        <a:lstStyle/>
        <a:p>
          <a:endParaRPr lang="es-ES"/>
        </a:p>
      </dgm:t>
    </dgm:pt>
    <dgm:pt modelId="{E9C6284F-71AC-4659-9854-698ACF09FAC5}" type="pres">
      <dgm:prSet presAssocID="{1BCF34B6-7D91-4221-9389-05DB84DC4897}" presName="parentText" presStyleLbl="node1" presStyleIdx="2" presStyleCnt="4">
        <dgm:presLayoutVars>
          <dgm:chMax val="0"/>
          <dgm:bulletEnabled val="1"/>
        </dgm:presLayoutVars>
      </dgm:prSet>
      <dgm:spPr/>
      <dgm:t>
        <a:bodyPr/>
        <a:lstStyle/>
        <a:p>
          <a:endParaRPr lang="es-ES"/>
        </a:p>
      </dgm:t>
    </dgm:pt>
    <dgm:pt modelId="{14484A95-05B2-4C45-94B7-335EC94745D1}" type="pres">
      <dgm:prSet presAssocID="{635114AC-D245-47AD-A1E6-74407144939C}" presName="spacer" presStyleCnt="0"/>
      <dgm:spPr/>
    </dgm:pt>
    <dgm:pt modelId="{1207371F-5CBC-4CAA-9B4B-4A909ACDF969}" type="pres">
      <dgm:prSet presAssocID="{8677EE88-05FF-49D1-BCAA-28A24F97ADDD}" presName="parentText" presStyleLbl="node1" presStyleIdx="3" presStyleCnt="4">
        <dgm:presLayoutVars>
          <dgm:chMax val="0"/>
          <dgm:bulletEnabled val="1"/>
        </dgm:presLayoutVars>
      </dgm:prSet>
      <dgm:spPr/>
      <dgm:t>
        <a:bodyPr/>
        <a:lstStyle/>
        <a:p>
          <a:endParaRPr lang="es-ES"/>
        </a:p>
      </dgm:t>
    </dgm:pt>
  </dgm:ptLst>
  <dgm:cxnLst>
    <dgm:cxn modelId="{2D4AE80D-3658-45D3-865F-46CC0084C942}" srcId="{15FB6093-E78A-49C7-AB22-2FFEEDAA909F}" destId="{1BCF34B6-7D91-4221-9389-05DB84DC4897}" srcOrd="2" destOrd="0" parTransId="{D31D03F3-A7F2-4512-B8D5-AC746E8A98BE}" sibTransId="{635114AC-D245-47AD-A1E6-74407144939C}"/>
    <dgm:cxn modelId="{A146849B-AA7C-43D5-B784-570B98B7821C}" srcId="{15FB6093-E78A-49C7-AB22-2FFEEDAA909F}" destId="{5E8AE8E1-5200-4FF7-BE72-638ACA387DBA}" srcOrd="0" destOrd="0" parTransId="{A891D10E-F782-4AC9-B867-A328751994D5}" sibTransId="{7E2F7A1A-FB10-466A-AE5B-7024EE6611B5}"/>
    <dgm:cxn modelId="{7D2F9552-B55F-44D8-A365-CA8E5F5FBB13}" srcId="{15FB6093-E78A-49C7-AB22-2FFEEDAA909F}" destId="{1A49C56F-A9DC-4276-9A9E-BBE40BB7A9BD}" srcOrd="1" destOrd="0" parTransId="{C446A95A-85E7-4254-B968-018415148C71}" sibTransId="{C071F884-5AB6-431D-92A8-C12C361D088B}"/>
    <dgm:cxn modelId="{165BFFC6-1068-471B-A76B-C2315044E98E}" srcId="{15FB6093-E78A-49C7-AB22-2FFEEDAA909F}" destId="{8677EE88-05FF-49D1-BCAA-28A24F97ADDD}" srcOrd="3" destOrd="0" parTransId="{C827E87D-09E6-4833-AAE7-18891BA5539F}" sibTransId="{A4CCAB7D-A783-40AF-A32C-FF8873A0E33C}"/>
    <dgm:cxn modelId="{E92FF7CA-A6A0-469B-874A-1AB54740D06B}" srcId="{5E8AE8E1-5200-4FF7-BE72-638ACA387DBA}" destId="{9CBD0857-8F67-466A-BE35-888355DF55CA}" srcOrd="0" destOrd="0" parTransId="{5DB8AAE4-72AA-4D70-8C38-2763F4B9FCEE}" sibTransId="{F720ACED-C2C1-4539-A253-F55A559A5B75}"/>
    <dgm:cxn modelId="{C22F80AB-8805-4BD6-A9E6-4A944936693C}" type="presOf" srcId="{1A49C56F-A9DC-4276-9A9E-BBE40BB7A9BD}" destId="{C18CF359-DB98-49C6-829F-857BC1C6CB55}" srcOrd="0" destOrd="0" presId="urn:microsoft.com/office/officeart/2005/8/layout/vList2"/>
    <dgm:cxn modelId="{4291D251-DB44-44BA-B11B-5CAD5B2B27F3}" type="presOf" srcId="{5E8AE8E1-5200-4FF7-BE72-638ACA387DBA}" destId="{32F9A724-1F83-423D-98FD-57F6DE2293FF}" srcOrd="0" destOrd="0" presId="urn:microsoft.com/office/officeart/2005/8/layout/vList2"/>
    <dgm:cxn modelId="{6F5723F7-11AE-405F-B2FD-9170F4C3522E}" type="presOf" srcId="{8677EE88-05FF-49D1-BCAA-28A24F97ADDD}" destId="{1207371F-5CBC-4CAA-9B4B-4A909ACDF969}" srcOrd="0" destOrd="0" presId="urn:microsoft.com/office/officeart/2005/8/layout/vList2"/>
    <dgm:cxn modelId="{A749B9EC-D08B-4992-B9A2-7B8BD2982731}" type="presOf" srcId="{15FB6093-E78A-49C7-AB22-2FFEEDAA909F}" destId="{85790631-7148-4E86-BB0D-0C2AE670216F}" srcOrd="0" destOrd="0" presId="urn:microsoft.com/office/officeart/2005/8/layout/vList2"/>
    <dgm:cxn modelId="{ABF39475-69DE-406D-A873-03E4FE6E778D}" type="presOf" srcId="{1BCF34B6-7D91-4221-9389-05DB84DC4897}" destId="{E9C6284F-71AC-4659-9854-698ACF09FAC5}" srcOrd="0" destOrd="0" presId="urn:microsoft.com/office/officeart/2005/8/layout/vList2"/>
    <dgm:cxn modelId="{5A2079D9-13EF-431D-ABFB-063C2543E460}" type="presOf" srcId="{796012E9-B00B-4A0D-BBF0-E3BBAD77AA73}" destId="{8E2E6EF6-D58E-472C-B52F-F904947DDC55}" srcOrd="0" destOrd="0" presId="urn:microsoft.com/office/officeart/2005/8/layout/vList2"/>
    <dgm:cxn modelId="{0A671559-E5DD-4424-905D-128095B7886E}" type="presOf" srcId="{9CBD0857-8F67-466A-BE35-888355DF55CA}" destId="{696BB6E7-FE9B-4A9F-83CA-58B513357C31}" srcOrd="0" destOrd="0" presId="urn:microsoft.com/office/officeart/2005/8/layout/vList2"/>
    <dgm:cxn modelId="{683A37E6-4C89-4865-B821-557FAD9F0D75}" srcId="{1A49C56F-A9DC-4276-9A9E-BBE40BB7A9BD}" destId="{796012E9-B00B-4A0D-BBF0-E3BBAD77AA73}" srcOrd="0" destOrd="0" parTransId="{D3B6AB8D-4AE0-4AD5-8876-E940368D6F8C}" sibTransId="{CD9F3361-8B4C-4F45-A0C6-CF105608FDE8}"/>
    <dgm:cxn modelId="{500E1750-702A-49DE-AD38-0AD74688A02D}" type="presParOf" srcId="{85790631-7148-4E86-BB0D-0C2AE670216F}" destId="{32F9A724-1F83-423D-98FD-57F6DE2293FF}" srcOrd="0" destOrd="0" presId="urn:microsoft.com/office/officeart/2005/8/layout/vList2"/>
    <dgm:cxn modelId="{E5634E2D-68F4-4ADA-91E0-2DCF588B087B}" type="presParOf" srcId="{85790631-7148-4E86-BB0D-0C2AE670216F}" destId="{696BB6E7-FE9B-4A9F-83CA-58B513357C31}" srcOrd="1" destOrd="0" presId="urn:microsoft.com/office/officeart/2005/8/layout/vList2"/>
    <dgm:cxn modelId="{5EF87CEA-0F25-4971-8418-4644FF103965}" type="presParOf" srcId="{85790631-7148-4E86-BB0D-0C2AE670216F}" destId="{C18CF359-DB98-49C6-829F-857BC1C6CB55}" srcOrd="2" destOrd="0" presId="urn:microsoft.com/office/officeart/2005/8/layout/vList2"/>
    <dgm:cxn modelId="{44EE0E6B-4294-4757-B887-E714FC68CF6F}" type="presParOf" srcId="{85790631-7148-4E86-BB0D-0C2AE670216F}" destId="{8E2E6EF6-D58E-472C-B52F-F904947DDC55}" srcOrd="3" destOrd="0" presId="urn:microsoft.com/office/officeart/2005/8/layout/vList2"/>
    <dgm:cxn modelId="{7A027FBC-C423-42BE-80B8-19BBC77AF361}" type="presParOf" srcId="{85790631-7148-4E86-BB0D-0C2AE670216F}" destId="{E9C6284F-71AC-4659-9854-698ACF09FAC5}" srcOrd="4" destOrd="0" presId="urn:microsoft.com/office/officeart/2005/8/layout/vList2"/>
    <dgm:cxn modelId="{C38D3B3D-6AC2-4BF4-99D0-B6E5FBF13F5D}" type="presParOf" srcId="{85790631-7148-4E86-BB0D-0C2AE670216F}" destId="{14484A95-05B2-4C45-94B7-335EC94745D1}" srcOrd="5" destOrd="0" presId="urn:microsoft.com/office/officeart/2005/8/layout/vList2"/>
    <dgm:cxn modelId="{9554D33B-2372-4529-B3C4-A49456B1A3C1}" type="presParOf" srcId="{85790631-7148-4E86-BB0D-0C2AE670216F}" destId="{1207371F-5CBC-4CAA-9B4B-4A909ACDF9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67C2C4-4853-460A-9BD2-7C6C0C4324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C1C75550-B5FF-482C-8F79-8DFCC701DF76}">
      <dgm:prSet custT="1"/>
      <dgm:spPr/>
      <dgm:t>
        <a:bodyPr/>
        <a:lstStyle/>
        <a:p>
          <a:pPr algn="just" rtl="0"/>
          <a:r>
            <a:rPr lang="es-ES" sz="2000" b="1" baseline="0" dirty="0" smtClean="0">
              <a:solidFill>
                <a:schemeClr val="tx1"/>
              </a:solidFill>
            </a:rPr>
            <a:t>Corrección:</a:t>
          </a:r>
          <a:r>
            <a:rPr lang="es-ES" sz="2000" baseline="0" dirty="0" smtClean="0">
              <a:solidFill>
                <a:schemeClr val="tx1"/>
              </a:solidFill>
            </a:rPr>
            <a:t> capacidad de los productos de software de ejecutar sus tareas tal como están definidas en su especificación de requerimientos.</a:t>
          </a:r>
          <a:endParaRPr lang="es-ES" sz="2000" dirty="0">
            <a:solidFill>
              <a:schemeClr val="tx1"/>
            </a:solidFill>
          </a:endParaRPr>
        </a:p>
      </dgm:t>
    </dgm:pt>
    <dgm:pt modelId="{27008721-9AA7-4526-B4C2-ABADBC68B2A4}" type="parTrans" cxnId="{DA713441-7C06-451A-861A-4C6E94DCE779}">
      <dgm:prSet/>
      <dgm:spPr/>
      <dgm:t>
        <a:bodyPr/>
        <a:lstStyle/>
        <a:p>
          <a:endParaRPr lang="es-ES" sz="2000">
            <a:solidFill>
              <a:schemeClr val="tx1"/>
            </a:solidFill>
          </a:endParaRPr>
        </a:p>
      </dgm:t>
    </dgm:pt>
    <dgm:pt modelId="{CD975A8B-265E-4470-A71A-347A2F80E437}" type="sibTrans" cxnId="{DA713441-7C06-451A-861A-4C6E94DCE779}">
      <dgm:prSet/>
      <dgm:spPr/>
      <dgm:t>
        <a:bodyPr/>
        <a:lstStyle/>
        <a:p>
          <a:endParaRPr lang="es-ES" sz="2000">
            <a:solidFill>
              <a:schemeClr val="tx1"/>
            </a:solidFill>
          </a:endParaRPr>
        </a:p>
      </dgm:t>
    </dgm:pt>
    <dgm:pt modelId="{9B116C92-02F0-459F-9440-936E1E6D6AC2}">
      <dgm:prSet custT="1"/>
      <dgm:spPr/>
      <dgm:t>
        <a:bodyPr/>
        <a:lstStyle/>
        <a:p>
          <a:pPr algn="just" rtl="0"/>
          <a:r>
            <a:rPr lang="es-ES" sz="2000" b="1" baseline="0" dirty="0" smtClean="0">
              <a:solidFill>
                <a:schemeClr val="tx1"/>
              </a:solidFill>
            </a:rPr>
            <a:t>Robustez:</a:t>
          </a:r>
          <a:r>
            <a:rPr lang="es-ES" sz="2000" baseline="0" dirty="0" smtClean="0">
              <a:solidFill>
                <a:schemeClr val="tx1"/>
              </a:solidFill>
            </a:rPr>
            <a:t> capacidad de un sistema de software para funcionar en situaciones anormales.</a:t>
          </a:r>
          <a:endParaRPr lang="es-ES" sz="2000" dirty="0">
            <a:solidFill>
              <a:schemeClr val="tx1"/>
            </a:solidFill>
          </a:endParaRPr>
        </a:p>
      </dgm:t>
    </dgm:pt>
    <dgm:pt modelId="{B6198836-E773-420F-9E4B-D9DA1D60F936}" type="parTrans" cxnId="{148EC609-D562-4BF3-A7CB-1564D81352D4}">
      <dgm:prSet/>
      <dgm:spPr/>
      <dgm:t>
        <a:bodyPr/>
        <a:lstStyle/>
        <a:p>
          <a:endParaRPr lang="es-ES" sz="2000">
            <a:solidFill>
              <a:schemeClr val="tx1"/>
            </a:solidFill>
          </a:endParaRPr>
        </a:p>
      </dgm:t>
    </dgm:pt>
    <dgm:pt modelId="{41B944A7-1957-42C5-A3F7-054553C17688}" type="sibTrans" cxnId="{148EC609-D562-4BF3-A7CB-1564D81352D4}">
      <dgm:prSet/>
      <dgm:spPr/>
      <dgm:t>
        <a:bodyPr/>
        <a:lstStyle/>
        <a:p>
          <a:endParaRPr lang="es-ES" sz="2000">
            <a:solidFill>
              <a:schemeClr val="tx1"/>
            </a:solidFill>
          </a:endParaRPr>
        </a:p>
      </dgm:t>
    </dgm:pt>
    <dgm:pt modelId="{21EFE1E6-55F1-45B7-98B2-C8B2779ED093}">
      <dgm:prSet custT="1"/>
      <dgm:spPr/>
      <dgm:t>
        <a:bodyPr/>
        <a:lstStyle/>
        <a:p>
          <a:pPr algn="just" rtl="0"/>
          <a:r>
            <a:rPr lang="es-ES" sz="2000" b="1" baseline="0" smtClean="0">
              <a:solidFill>
                <a:schemeClr val="tx1"/>
              </a:solidFill>
            </a:rPr>
            <a:t>Modificabilidad:</a:t>
          </a:r>
          <a:r>
            <a:rPr lang="es-ES" sz="2000" baseline="0" smtClean="0">
              <a:solidFill>
                <a:schemeClr val="tx1"/>
              </a:solidFill>
            </a:rPr>
            <a:t> facilidad de un producto para adaptarse al cambio de especificaciones.</a:t>
          </a:r>
          <a:endParaRPr lang="es-ES" sz="2000">
            <a:solidFill>
              <a:schemeClr val="tx1"/>
            </a:solidFill>
          </a:endParaRPr>
        </a:p>
      </dgm:t>
    </dgm:pt>
    <dgm:pt modelId="{05D3A693-0DF4-475F-A217-F68BD163BE36}" type="parTrans" cxnId="{1F40CEA4-6A48-4AD8-9F12-0C59D7214A8F}">
      <dgm:prSet/>
      <dgm:spPr/>
      <dgm:t>
        <a:bodyPr/>
        <a:lstStyle/>
        <a:p>
          <a:endParaRPr lang="es-ES" sz="2000">
            <a:solidFill>
              <a:schemeClr val="tx1"/>
            </a:solidFill>
          </a:endParaRPr>
        </a:p>
      </dgm:t>
    </dgm:pt>
    <dgm:pt modelId="{4EA398EE-39C4-4A30-89F1-332AAC81EFAE}" type="sibTrans" cxnId="{1F40CEA4-6A48-4AD8-9F12-0C59D7214A8F}">
      <dgm:prSet/>
      <dgm:spPr/>
      <dgm:t>
        <a:bodyPr/>
        <a:lstStyle/>
        <a:p>
          <a:endParaRPr lang="es-ES" sz="2000">
            <a:solidFill>
              <a:schemeClr val="tx1"/>
            </a:solidFill>
          </a:endParaRPr>
        </a:p>
      </dgm:t>
    </dgm:pt>
    <dgm:pt modelId="{4A6364B3-8C7C-4B6F-A076-403B2308D2B3}">
      <dgm:prSet custT="1"/>
      <dgm:spPr/>
      <dgm:t>
        <a:bodyPr/>
        <a:lstStyle/>
        <a:p>
          <a:pPr algn="just" rtl="0"/>
          <a:r>
            <a:rPr lang="es-ES" sz="2000" b="1" baseline="0" smtClean="0">
              <a:solidFill>
                <a:schemeClr val="tx1"/>
              </a:solidFill>
            </a:rPr>
            <a:t>Reusabilidad:</a:t>
          </a:r>
          <a:r>
            <a:rPr lang="es-ES" sz="2000" baseline="0" smtClean="0">
              <a:solidFill>
                <a:schemeClr val="tx1"/>
              </a:solidFill>
            </a:rPr>
            <a:t> facilidad para ser reutilizado en todo o en parte para nuevas aplicaciones.</a:t>
          </a:r>
          <a:endParaRPr lang="es-ES" sz="2000">
            <a:solidFill>
              <a:schemeClr val="tx1"/>
            </a:solidFill>
          </a:endParaRPr>
        </a:p>
      </dgm:t>
    </dgm:pt>
    <dgm:pt modelId="{067FB07D-14A3-40F7-BEF6-4ABB2CC4EAE5}" type="parTrans" cxnId="{74A1F2EA-B886-4863-A129-F9A83C98F87E}">
      <dgm:prSet/>
      <dgm:spPr/>
      <dgm:t>
        <a:bodyPr/>
        <a:lstStyle/>
        <a:p>
          <a:endParaRPr lang="es-ES" sz="2000">
            <a:solidFill>
              <a:schemeClr val="tx1"/>
            </a:solidFill>
          </a:endParaRPr>
        </a:p>
      </dgm:t>
    </dgm:pt>
    <dgm:pt modelId="{445D3663-0428-4193-9477-2522314F9382}" type="sibTrans" cxnId="{74A1F2EA-B886-4863-A129-F9A83C98F87E}">
      <dgm:prSet/>
      <dgm:spPr/>
      <dgm:t>
        <a:bodyPr/>
        <a:lstStyle/>
        <a:p>
          <a:endParaRPr lang="es-ES" sz="2000">
            <a:solidFill>
              <a:schemeClr val="tx1"/>
            </a:solidFill>
          </a:endParaRPr>
        </a:p>
      </dgm:t>
    </dgm:pt>
    <dgm:pt modelId="{F947465A-2E56-44D5-BC5D-25138D70C8BE}">
      <dgm:prSet custT="1"/>
      <dgm:spPr/>
      <dgm:t>
        <a:bodyPr/>
        <a:lstStyle/>
        <a:p>
          <a:pPr algn="just" rtl="0"/>
          <a:r>
            <a:rPr lang="es-ES" sz="2000" b="1" baseline="0" dirty="0" smtClean="0">
              <a:solidFill>
                <a:schemeClr val="tx1"/>
              </a:solidFill>
            </a:rPr>
            <a:t>Compatibilidad:</a:t>
          </a:r>
          <a:r>
            <a:rPr lang="es-ES" sz="2000" baseline="0" dirty="0" smtClean="0">
              <a:solidFill>
                <a:schemeClr val="tx1"/>
              </a:solidFill>
            </a:rPr>
            <a:t> facilidad de los productos de software para combinarse unos con otros.</a:t>
          </a:r>
          <a:endParaRPr lang="es-ES" sz="2000" dirty="0">
            <a:solidFill>
              <a:schemeClr val="tx1"/>
            </a:solidFill>
          </a:endParaRPr>
        </a:p>
      </dgm:t>
    </dgm:pt>
    <dgm:pt modelId="{87361999-FB2A-4A8D-A93B-5C94E1A57D61}" type="parTrans" cxnId="{CF3FF4C7-B6FB-4BAE-B8CA-942F505E99EC}">
      <dgm:prSet/>
      <dgm:spPr/>
      <dgm:t>
        <a:bodyPr/>
        <a:lstStyle/>
        <a:p>
          <a:endParaRPr lang="es-ES" sz="2000">
            <a:solidFill>
              <a:schemeClr val="tx1"/>
            </a:solidFill>
          </a:endParaRPr>
        </a:p>
      </dgm:t>
    </dgm:pt>
    <dgm:pt modelId="{45AE2776-81C8-477C-B0BC-AA19A576294F}" type="sibTrans" cxnId="{CF3FF4C7-B6FB-4BAE-B8CA-942F505E99EC}">
      <dgm:prSet/>
      <dgm:spPr/>
      <dgm:t>
        <a:bodyPr/>
        <a:lstStyle/>
        <a:p>
          <a:endParaRPr lang="es-ES" sz="2000">
            <a:solidFill>
              <a:schemeClr val="tx1"/>
            </a:solidFill>
          </a:endParaRPr>
        </a:p>
      </dgm:t>
    </dgm:pt>
    <dgm:pt modelId="{624F05AF-6E7B-4CF9-8D25-1192BC601E82}">
      <dgm:prSet custT="1"/>
      <dgm:spPr/>
      <dgm:t>
        <a:bodyPr/>
        <a:lstStyle/>
        <a:p>
          <a:pPr algn="just" rtl="0"/>
          <a:r>
            <a:rPr lang="es-ES" sz="2000" b="1" baseline="0" dirty="0" smtClean="0">
              <a:solidFill>
                <a:schemeClr val="tx1"/>
              </a:solidFill>
            </a:rPr>
            <a:t>Eficiencia:</a:t>
          </a:r>
          <a:r>
            <a:rPr lang="es-ES" sz="2000" baseline="0" dirty="0" smtClean="0">
              <a:solidFill>
                <a:schemeClr val="tx1"/>
              </a:solidFill>
            </a:rPr>
            <a:t> buen uso de los recursos de software y hardware disponibles.</a:t>
          </a:r>
          <a:endParaRPr lang="es-ES" sz="2000" dirty="0">
            <a:solidFill>
              <a:schemeClr val="tx1"/>
            </a:solidFill>
          </a:endParaRPr>
        </a:p>
      </dgm:t>
    </dgm:pt>
    <dgm:pt modelId="{F0664A23-AE17-4AC0-A1DD-02E06A22D2C8}" type="parTrans" cxnId="{2DEF5B6C-4F33-4D7F-9146-526C19D75A74}">
      <dgm:prSet/>
      <dgm:spPr/>
      <dgm:t>
        <a:bodyPr/>
        <a:lstStyle/>
        <a:p>
          <a:endParaRPr lang="es-ES" sz="2000">
            <a:solidFill>
              <a:schemeClr val="tx1"/>
            </a:solidFill>
          </a:endParaRPr>
        </a:p>
      </dgm:t>
    </dgm:pt>
    <dgm:pt modelId="{D157063F-0D92-40EF-8BB0-F2242079E9E4}" type="sibTrans" cxnId="{2DEF5B6C-4F33-4D7F-9146-526C19D75A74}">
      <dgm:prSet/>
      <dgm:spPr/>
      <dgm:t>
        <a:bodyPr/>
        <a:lstStyle/>
        <a:p>
          <a:endParaRPr lang="es-ES" sz="2000">
            <a:solidFill>
              <a:schemeClr val="tx1"/>
            </a:solidFill>
          </a:endParaRPr>
        </a:p>
      </dgm:t>
    </dgm:pt>
    <dgm:pt modelId="{ECD949B2-ADD4-4764-B7CF-863CC3EA7CBE}" type="pres">
      <dgm:prSet presAssocID="{E067C2C4-4853-460A-9BD2-7C6C0C43241B}" presName="linear" presStyleCnt="0">
        <dgm:presLayoutVars>
          <dgm:animLvl val="lvl"/>
          <dgm:resizeHandles val="exact"/>
        </dgm:presLayoutVars>
      </dgm:prSet>
      <dgm:spPr/>
      <dgm:t>
        <a:bodyPr/>
        <a:lstStyle/>
        <a:p>
          <a:endParaRPr lang="es-ES"/>
        </a:p>
      </dgm:t>
    </dgm:pt>
    <dgm:pt modelId="{40E16BFE-80A6-42C4-8DB8-CB68798BCF2B}" type="pres">
      <dgm:prSet presAssocID="{C1C75550-B5FF-482C-8F79-8DFCC701DF76}" presName="parentText" presStyleLbl="node1" presStyleIdx="0" presStyleCnt="6">
        <dgm:presLayoutVars>
          <dgm:chMax val="0"/>
          <dgm:bulletEnabled val="1"/>
        </dgm:presLayoutVars>
      </dgm:prSet>
      <dgm:spPr/>
      <dgm:t>
        <a:bodyPr/>
        <a:lstStyle/>
        <a:p>
          <a:endParaRPr lang="es-ES"/>
        </a:p>
      </dgm:t>
    </dgm:pt>
    <dgm:pt modelId="{2FD9A4C2-11C6-4757-9CF4-F765D2ACBB94}" type="pres">
      <dgm:prSet presAssocID="{CD975A8B-265E-4470-A71A-347A2F80E437}" presName="spacer" presStyleCnt="0"/>
      <dgm:spPr/>
    </dgm:pt>
    <dgm:pt modelId="{95E4E4C8-A538-4C99-B7C8-4479AEC18C2C}" type="pres">
      <dgm:prSet presAssocID="{9B116C92-02F0-459F-9440-936E1E6D6AC2}" presName="parentText" presStyleLbl="node1" presStyleIdx="1" presStyleCnt="6">
        <dgm:presLayoutVars>
          <dgm:chMax val="0"/>
          <dgm:bulletEnabled val="1"/>
        </dgm:presLayoutVars>
      </dgm:prSet>
      <dgm:spPr/>
      <dgm:t>
        <a:bodyPr/>
        <a:lstStyle/>
        <a:p>
          <a:endParaRPr lang="es-ES"/>
        </a:p>
      </dgm:t>
    </dgm:pt>
    <dgm:pt modelId="{2E62EF0B-0FE4-4650-83A4-E6C1D616F728}" type="pres">
      <dgm:prSet presAssocID="{41B944A7-1957-42C5-A3F7-054553C17688}" presName="spacer" presStyleCnt="0"/>
      <dgm:spPr/>
    </dgm:pt>
    <dgm:pt modelId="{AB66C8BB-8546-4E43-B5EB-8475D6C9FA80}" type="pres">
      <dgm:prSet presAssocID="{21EFE1E6-55F1-45B7-98B2-C8B2779ED093}" presName="parentText" presStyleLbl="node1" presStyleIdx="2" presStyleCnt="6">
        <dgm:presLayoutVars>
          <dgm:chMax val="0"/>
          <dgm:bulletEnabled val="1"/>
        </dgm:presLayoutVars>
      </dgm:prSet>
      <dgm:spPr/>
      <dgm:t>
        <a:bodyPr/>
        <a:lstStyle/>
        <a:p>
          <a:endParaRPr lang="es-ES"/>
        </a:p>
      </dgm:t>
    </dgm:pt>
    <dgm:pt modelId="{20452BBE-4BF8-4438-9A90-6745F273A0F5}" type="pres">
      <dgm:prSet presAssocID="{4EA398EE-39C4-4A30-89F1-332AAC81EFAE}" presName="spacer" presStyleCnt="0"/>
      <dgm:spPr/>
    </dgm:pt>
    <dgm:pt modelId="{71AE1B7A-72E4-4037-A6E8-B86A0984905E}" type="pres">
      <dgm:prSet presAssocID="{4A6364B3-8C7C-4B6F-A076-403B2308D2B3}" presName="parentText" presStyleLbl="node1" presStyleIdx="3" presStyleCnt="6">
        <dgm:presLayoutVars>
          <dgm:chMax val="0"/>
          <dgm:bulletEnabled val="1"/>
        </dgm:presLayoutVars>
      </dgm:prSet>
      <dgm:spPr/>
      <dgm:t>
        <a:bodyPr/>
        <a:lstStyle/>
        <a:p>
          <a:endParaRPr lang="es-ES"/>
        </a:p>
      </dgm:t>
    </dgm:pt>
    <dgm:pt modelId="{FDD85DFD-53A4-4909-8308-96560F997382}" type="pres">
      <dgm:prSet presAssocID="{445D3663-0428-4193-9477-2522314F9382}" presName="spacer" presStyleCnt="0"/>
      <dgm:spPr/>
    </dgm:pt>
    <dgm:pt modelId="{3477FE48-C9DE-4069-8B6C-7775A6993214}" type="pres">
      <dgm:prSet presAssocID="{F947465A-2E56-44D5-BC5D-25138D70C8BE}" presName="parentText" presStyleLbl="node1" presStyleIdx="4" presStyleCnt="6">
        <dgm:presLayoutVars>
          <dgm:chMax val="0"/>
          <dgm:bulletEnabled val="1"/>
        </dgm:presLayoutVars>
      </dgm:prSet>
      <dgm:spPr/>
      <dgm:t>
        <a:bodyPr/>
        <a:lstStyle/>
        <a:p>
          <a:endParaRPr lang="es-ES"/>
        </a:p>
      </dgm:t>
    </dgm:pt>
    <dgm:pt modelId="{BB3B5924-8341-4018-AB3A-E21D11780CA1}" type="pres">
      <dgm:prSet presAssocID="{45AE2776-81C8-477C-B0BC-AA19A576294F}" presName="spacer" presStyleCnt="0"/>
      <dgm:spPr/>
    </dgm:pt>
    <dgm:pt modelId="{37050AEF-87E2-4BF0-9172-1BA64CCB42E1}" type="pres">
      <dgm:prSet presAssocID="{624F05AF-6E7B-4CF9-8D25-1192BC601E82}" presName="parentText" presStyleLbl="node1" presStyleIdx="5" presStyleCnt="6">
        <dgm:presLayoutVars>
          <dgm:chMax val="0"/>
          <dgm:bulletEnabled val="1"/>
        </dgm:presLayoutVars>
      </dgm:prSet>
      <dgm:spPr/>
      <dgm:t>
        <a:bodyPr/>
        <a:lstStyle/>
        <a:p>
          <a:endParaRPr lang="es-ES"/>
        </a:p>
      </dgm:t>
    </dgm:pt>
  </dgm:ptLst>
  <dgm:cxnLst>
    <dgm:cxn modelId="{DA713441-7C06-451A-861A-4C6E94DCE779}" srcId="{E067C2C4-4853-460A-9BD2-7C6C0C43241B}" destId="{C1C75550-B5FF-482C-8F79-8DFCC701DF76}" srcOrd="0" destOrd="0" parTransId="{27008721-9AA7-4526-B4C2-ABADBC68B2A4}" sibTransId="{CD975A8B-265E-4470-A71A-347A2F80E437}"/>
    <dgm:cxn modelId="{2DEF5B6C-4F33-4D7F-9146-526C19D75A74}" srcId="{E067C2C4-4853-460A-9BD2-7C6C0C43241B}" destId="{624F05AF-6E7B-4CF9-8D25-1192BC601E82}" srcOrd="5" destOrd="0" parTransId="{F0664A23-AE17-4AC0-A1DD-02E06A22D2C8}" sibTransId="{D157063F-0D92-40EF-8BB0-F2242079E9E4}"/>
    <dgm:cxn modelId="{AF85A8B5-B34E-499A-9700-1C6E7514EBD4}" type="presOf" srcId="{21EFE1E6-55F1-45B7-98B2-C8B2779ED093}" destId="{AB66C8BB-8546-4E43-B5EB-8475D6C9FA80}" srcOrd="0" destOrd="0" presId="urn:microsoft.com/office/officeart/2005/8/layout/vList2"/>
    <dgm:cxn modelId="{1F40CEA4-6A48-4AD8-9F12-0C59D7214A8F}" srcId="{E067C2C4-4853-460A-9BD2-7C6C0C43241B}" destId="{21EFE1E6-55F1-45B7-98B2-C8B2779ED093}" srcOrd="2" destOrd="0" parTransId="{05D3A693-0DF4-475F-A217-F68BD163BE36}" sibTransId="{4EA398EE-39C4-4A30-89F1-332AAC81EFAE}"/>
    <dgm:cxn modelId="{148EC609-D562-4BF3-A7CB-1564D81352D4}" srcId="{E067C2C4-4853-460A-9BD2-7C6C0C43241B}" destId="{9B116C92-02F0-459F-9440-936E1E6D6AC2}" srcOrd="1" destOrd="0" parTransId="{B6198836-E773-420F-9E4B-D9DA1D60F936}" sibTransId="{41B944A7-1957-42C5-A3F7-054553C17688}"/>
    <dgm:cxn modelId="{9E074DD0-8A2A-478E-B59A-A0A9ADD852BE}" type="presOf" srcId="{E067C2C4-4853-460A-9BD2-7C6C0C43241B}" destId="{ECD949B2-ADD4-4764-B7CF-863CC3EA7CBE}" srcOrd="0" destOrd="0" presId="urn:microsoft.com/office/officeart/2005/8/layout/vList2"/>
    <dgm:cxn modelId="{0E5CE0AD-9C3F-4A7F-B3DF-7B338D51EE0D}" type="presOf" srcId="{4A6364B3-8C7C-4B6F-A076-403B2308D2B3}" destId="{71AE1B7A-72E4-4037-A6E8-B86A0984905E}" srcOrd="0" destOrd="0" presId="urn:microsoft.com/office/officeart/2005/8/layout/vList2"/>
    <dgm:cxn modelId="{F3F4DFEA-6FD6-4461-9F9B-49C806D56196}" type="presOf" srcId="{9B116C92-02F0-459F-9440-936E1E6D6AC2}" destId="{95E4E4C8-A538-4C99-B7C8-4479AEC18C2C}" srcOrd="0" destOrd="0" presId="urn:microsoft.com/office/officeart/2005/8/layout/vList2"/>
    <dgm:cxn modelId="{74A1F2EA-B886-4863-A129-F9A83C98F87E}" srcId="{E067C2C4-4853-460A-9BD2-7C6C0C43241B}" destId="{4A6364B3-8C7C-4B6F-A076-403B2308D2B3}" srcOrd="3" destOrd="0" parTransId="{067FB07D-14A3-40F7-BEF6-4ABB2CC4EAE5}" sibTransId="{445D3663-0428-4193-9477-2522314F9382}"/>
    <dgm:cxn modelId="{7D3F9528-0347-4F82-B6DB-94DBE6E0AA7D}" type="presOf" srcId="{624F05AF-6E7B-4CF9-8D25-1192BC601E82}" destId="{37050AEF-87E2-4BF0-9172-1BA64CCB42E1}" srcOrd="0" destOrd="0" presId="urn:microsoft.com/office/officeart/2005/8/layout/vList2"/>
    <dgm:cxn modelId="{72842995-892F-4F05-9301-A939E4BB2C63}" type="presOf" srcId="{C1C75550-B5FF-482C-8F79-8DFCC701DF76}" destId="{40E16BFE-80A6-42C4-8DB8-CB68798BCF2B}" srcOrd="0" destOrd="0" presId="urn:microsoft.com/office/officeart/2005/8/layout/vList2"/>
    <dgm:cxn modelId="{CF3FF4C7-B6FB-4BAE-B8CA-942F505E99EC}" srcId="{E067C2C4-4853-460A-9BD2-7C6C0C43241B}" destId="{F947465A-2E56-44D5-BC5D-25138D70C8BE}" srcOrd="4" destOrd="0" parTransId="{87361999-FB2A-4A8D-A93B-5C94E1A57D61}" sibTransId="{45AE2776-81C8-477C-B0BC-AA19A576294F}"/>
    <dgm:cxn modelId="{C22CE91F-0EDF-4C50-AAD2-276FD9880DE1}" type="presOf" srcId="{F947465A-2E56-44D5-BC5D-25138D70C8BE}" destId="{3477FE48-C9DE-4069-8B6C-7775A6993214}" srcOrd="0" destOrd="0" presId="urn:microsoft.com/office/officeart/2005/8/layout/vList2"/>
    <dgm:cxn modelId="{8D8A25E9-F270-4751-AA66-2E316DFD2B31}" type="presParOf" srcId="{ECD949B2-ADD4-4764-B7CF-863CC3EA7CBE}" destId="{40E16BFE-80A6-42C4-8DB8-CB68798BCF2B}" srcOrd="0" destOrd="0" presId="urn:microsoft.com/office/officeart/2005/8/layout/vList2"/>
    <dgm:cxn modelId="{4E3533BD-5B3C-443F-BCFE-3CC3A2BC47B8}" type="presParOf" srcId="{ECD949B2-ADD4-4764-B7CF-863CC3EA7CBE}" destId="{2FD9A4C2-11C6-4757-9CF4-F765D2ACBB94}" srcOrd="1" destOrd="0" presId="urn:microsoft.com/office/officeart/2005/8/layout/vList2"/>
    <dgm:cxn modelId="{12841B3A-A108-44AE-9E72-A55DC780620C}" type="presParOf" srcId="{ECD949B2-ADD4-4764-B7CF-863CC3EA7CBE}" destId="{95E4E4C8-A538-4C99-B7C8-4479AEC18C2C}" srcOrd="2" destOrd="0" presId="urn:microsoft.com/office/officeart/2005/8/layout/vList2"/>
    <dgm:cxn modelId="{FF7FD443-9A5F-4663-894A-E6F42972F7B4}" type="presParOf" srcId="{ECD949B2-ADD4-4764-B7CF-863CC3EA7CBE}" destId="{2E62EF0B-0FE4-4650-83A4-E6C1D616F728}" srcOrd="3" destOrd="0" presId="urn:microsoft.com/office/officeart/2005/8/layout/vList2"/>
    <dgm:cxn modelId="{51C39EC1-D5A9-4AAA-862D-B028463852DA}" type="presParOf" srcId="{ECD949B2-ADD4-4764-B7CF-863CC3EA7CBE}" destId="{AB66C8BB-8546-4E43-B5EB-8475D6C9FA80}" srcOrd="4" destOrd="0" presId="urn:microsoft.com/office/officeart/2005/8/layout/vList2"/>
    <dgm:cxn modelId="{C8F0E2EB-3D32-4DB7-B0CF-0D4BD553691A}" type="presParOf" srcId="{ECD949B2-ADD4-4764-B7CF-863CC3EA7CBE}" destId="{20452BBE-4BF8-4438-9A90-6745F273A0F5}" srcOrd="5" destOrd="0" presId="urn:microsoft.com/office/officeart/2005/8/layout/vList2"/>
    <dgm:cxn modelId="{A97FFAB4-66E6-4008-83AA-F681A206D320}" type="presParOf" srcId="{ECD949B2-ADD4-4764-B7CF-863CC3EA7CBE}" destId="{71AE1B7A-72E4-4037-A6E8-B86A0984905E}" srcOrd="6" destOrd="0" presId="urn:microsoft.com/office/officeart/2005/8/layout/vList2"/>
    <dgm:cxn modelId="{29AE74F2-1951-4850-8980-20794026780A}" type="presParOf" srcId="{ECD949B2-ADD4-4764-B7CF-863CC3EA7CBE}" destId="{FDD85DFD-53A4-4909-8308-96560F997382}" srcOrd="7" destOrd="0" presId="urn:microsoft.com/office/officeart/2005/8/layout/vList2"/>
    <dgm:cxn modelId="{97C39E2B-E3A3-4EC5-A247-8A9C90D22367}" type="presParOf" srcId="{ECD949B2-ADD4-4764-B7CF-863CC3EA7CBE}" destId="{3477FE48-C9DE-4069-8B6C-7775A6993214}" srcOrd="8" destOrd="0" presId="urn:microsoft.com/office/officeart/2005/8/layout/vList2"/>
    <dgm:cxn modelId="{8EAFD37B-5491-4685-A2B6-0C08BB36C6DB}" type="presParOf" srcId="{ECD949B2-ADD4-4764-B7CF-863CC3EA7CBE}" destId="{BB3B5924-8341-4018-AB3A-E21D11780CA1}" srcOrd="9" destOrd="0" presId="urn:microsoft.com/office/officeart/2005/8/layout/vList2"/>
    <dgm:cxn modelId="{BAB93C58-02AB-4518-B4CD-D0F14A96F6BF}" type="presParOf" srcId="{ECD949B2-ADD4-4764-B7CF-863CC3EA7CBE}" destId="{37050AEF-87E2-4BF0-9172-1BA64CCB42E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F24A4D-24D1-4926-AE16-61BCBBB462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590DCB5F-3890-4F86-BFCE-E0CB1634B8AF}">
      <dgm:prSet/>
      <dgm:spPr/>
      <dgm:t>
        <a:bodyPr/>
        <a:lstStyle/>
        <a:p>
          <a:pPr algn="just" rtl="0"/>
          <a:r>
            <a:rPr lang="es-ES" b="1" baseline="0" dirty="0" smtClean="0">
              <a:solidFill>
                <a:schemeClr val="tx1"/>
              </a:solidFill>
            </a:rPr>
            <a:t>Portabilidad:</a:t>
          </a:r>
          <a:r>
            <a:rPr lang="es-ES" baseline="0" dirty="0" smtClean="0">
              <a:solidFill>
                <a:schemeClr val="tx1"/>
              </a:solidFill>
            </a:rPr>
            <a:t> facilidad para adaptarse a otros entornos de software o hardware.</a:t>
          </a:r>
          <a:endParaRPr lang="es-ES" dirty="0">
            <a:solidFill>
              <a:schemeClr val="tx1"/>
            </a:solidFill>
          </a:endParaRPr>
        </a:p>
      </dgm:t>
    </dgm:pt>
    <dgm:pt modelId="{E6A2E12C-0F0B-4C2D-AE94-F30F997C9940}" type="parTrans" cxnId="{B9F7CEDD-E5A5-4C9C-974A-810FE88C4911}">
      <dgm:prSet/>
      <dgm:spPr/>
      <dgm:t>
        <a:bodyPr/>
        <a:lstStyle/>
        <a:p>
          <a:endParaRPr lang="es-ES">
            <a:solidFill>
              <a:schemeClr val="tx1"/>
            </a:solidFill>
          </a:endParaRPr>
        </a:p>
      </dgm:t>
    </dgm:pt>
    <dgm:pt modelId="{07D5E515-D9DC-4FC5-9D3D-162F24076CA6}" type="sibTrans" cxnId="{B9F7CEDD-E5A5-4C9C-974A-810FE88C4911}">
      <dgm:prSet/>
      <dgm:spPr/>
      <dgm:t>
        <a:bodyPr/>
        <a:lstStyle/>
        <a:p>
          <a:endParaRPr lang="es-ES">
            <a:solidFill>
              <a:schemeClr val="tx1"/>
            </a:solidFill>
          </a:endParaRPr>
        </a:p>
      </dgm:t>
    </dgm:pt>
    <dgm:pt modelId="{A4228C16-DF4C-4078-87BC-39D5172059EE}">
      <dgm:prSet/>
      <dgm:spPr/>
      <dgm:t>
        <a:bodyPr/>
        <a:lstStyle/>
        <a:p>
          <a:pPr algn="just" rtl="0"/>
          <a:r>
            <a:rPr lang="es-ES" b="1" baseline="0" dirty="0" smtClean="0">
              <a:solidFill>
                <a:schemeClr val="tx1"/>
              </a:solidFill>
            </a:rPr>
            <a:t>Verificabilidad:</a:t>
          </a:r>
          <a:r>
            <a:rPr lang="es-ES" baseline="0" dirty="0" smtClean="0">
              <a:solidFill>
                <a:schemeClr val="tx1"/>
              </a:solidFill>
            </a:rPr>
            <a:t> facilidad para preparar procedimientos de aceptación, en particular datos de prueba, para detectar fallos durante las fases de validación y operación.</a:t>
          </a:r>
          <a:endParaRPr lang="es-ES" dirty="0">
            <a:solidFill>
              <a:schemeClr val="tx1"/>
            </a:solidFill>
          </a:endParaRPr>
        </a:p>
      </dgm:t>
    </dgm:pt>
    <dgm:pt modelId="{7E4D5DB7-06D6-4123-A387-74F82F832F2B}" type="parTrans" cxnId="{E5B366D9-69EC-43E6-B53C-CA5ECBEF00E8}">
      <dgm:prSet/>
      <dgm:spPr/>
      <dgm:t>
        <a:bodyPr/>
        <a:lstStyle/>
        <a:p>
          <a:endParaRPr lang="es-ES">
            <a:solidFill>
              <a:schemeClr val="tx1"/>
            </a:solidFill>
          </a:endParaRPr>
        </a:p>
      </dgm:t>
    </dgm:pt>
    <dgm:pt modelId="{3422B785-196E-4FB6-9FB3-832B628611B1}" type="sibTrans" cxnId="{E5B366D9-69EC-43E6-B53C-CA5ECBEF00E8}">
      <dgm:prSet/>
      <dgm:spPr/>
      <dgm:t>
        <a:bodyPr/>
        <a:lstStyle/>
        <a:p>
          <a:endParaRPr lang="es-ES">
            <a:solidFill>
              <a:schemeClr val="tx1"/>
            </a:solidFill>
          </a:endParaRPr>
        </a:p>
      </dgm:t>
    </dgm:pt>
    <dgm:pt modelId="{22D4AA64-80DE-41D5-ABC1-BB3282CE1E2A}">
      <dgm:prSet/>
      <dgm:spPr/>
      <dgm:t>
        <a:bodyPr/>
        <a:lstStyle/>
        <a:p>
          <a:pPr algn="just" rtl="0"/>
          <a:r>
            <a:rPr lang="es-ES" b="1" baseline="0" dirty="0" smtClean="0">
              <a:solidFill>
                <a:schemeClr val="tx1"/>
              </a:solidFill>
            </a:rPr>
            <a:t>Integridad:</a:t>
          </a:r>
          <a:r>
            <a:rPr lang="es-ES" baseline="0" dirty="0" smtClean="0">
              <a:solidFill>
                <a:schemeClr val="tx1"/>
              </a:solidFill>
            </a:rPr>
            <a:t> capacidad de un sistema para proteger sus documentos (programas, datos) contra accesos y modificaciones no autorizados.</a:t>
          </a:r>
          <a:endParaRPr lang="es-ES" dirty="0">
            <a:solidFill>
              <a:schemeClr val="tx1"/>
            </a:solidFill>
          </a:endParaRPr>
        </a:p>
      </dgm:t>
    </dgm:pt>
    <dgm:pt modelId="{1DC87E6B-3AE1-4D5A-BA48-BBFDCB32B961}" type="parTrans" cxnId="{B1C424E0-FBA3-4B0A-AB81-27C76B91C3C1}">
      <dgm:prSet/>
      <dgm:spPr/>
      <dgm:t>
        <a:bodyPr/>
        <a:lstStyle/>
        <a:p>
          <a:endParaRPr lang="es-ES">
            <a:solidFill>
              <a:schemeClr val="tx1"/>
            </a:solidFill>
          </a:endParaRPr>
        </a:p>
      </dgm:t>
    </dgm:pt>
    <dgm:pt modelId="{2603B6F4-93C8-4CED-AC3E-73666A5D3364}" type="sibTrans" cxnId="{B1C424E0-FBA3-4B0A-AB81-27C76B91C3C1}">
      <dgm:prSet/>
      <dgm:spPr/>
      <dgm:t>
        <a:bodyPr/>
        <a:lstStyle/>
        <a:p>
          <a:endParaRPr lang="es-ES">
            <a:solidFill>
              <a:schemeClr val="tx1"/>
            </a:solidFill>
          </a:endParaRPr>
        </a:p>
      </dgm:t>
    </dgm:pt>
    <dgm:pt modelId="{97F32D4D-249C-4C03-AB7D-42713F0730D6}">
      <dgm:prSet/>
      <dgm:spPr/>
      <dgm:t>
        <a:bodyPr/>
        <a:lstStyle/>
        <a:p>
          <a:pPr algn="just" rtl="0"/>
          <a:r>
            <a:rPr lang="es-ES" b="1" baseline="0" dirty="0" smtClean="0">
              <a:solidFill>
                <a:schemeClr val="tx1"/>
              </a:solidFill>
            </a:rPr>
            <a:t>Facilidad de uso:</a:t>
          </a:r>
          <a:r>
            <a:rPr lang="es-ES" baseline="0" dirty="0" smtClean="0">
              <a:solidFill>
                <a:schemeClr val="tx1"/>
              </a:solidFill>
            </a:rPr>
            <a:t> capacidad de aprender a manejar un sistema de software, operar con el, preparar datos de entrada, interpretar resultados, etc.</a:t>
          </a:r>
          <a:endParaRPr lang="es-ES" dirty="0">
            <a:solidFill>
              <a:schemeClr val="tx1"/>
            </a:solidFill>
          </a:endParaRPr>
        </a:p>
      </dgm:t>
    </dgm:pt>
    <dgm:pt modelId="{CAA02934-03B8-4D1C-AB7F-94478D716A2A}" type="parTrans" cxnId="{0FA35CC0-9DA2-433A-B67D-65D843808EE9}">
      <dgm:prSet/>
      <dgm:spPr/>
      <dgm:t>
        <a:bodyPr/>
        <a:lstStyle/>
        <a:p>
          <a:endParaRPr lang="es-ES">
            <a:solidFill>
              <a:schemeClr val="tx1"/>
            </a:solidFill>
          </a:endParaRPr>
        </a:p>
      </dgm:t>
    </dgm:pt>
    <dgm:pt modelId="{D0E72C08-C9EF-44D6-B24E-7110BE55397E}" type="sibTrans" cxnId="{0FA35CC0-9DA2-433A-B67D-65D843808EE9}">
      <dgm:prSet/>
      <dgm:spPr/>
      <dgm:t>
        <a:bodyPr/>
        <a:lstStyle/>
        <a:p>
          <a:endParaRPr lang="es-ES">
            <a:solidFill>
              <a:schemeClr val="tx1"/>
            </a:solidFill>
          </a:endParaRPr>
        </a:p>
      </dgm:t>
    </dgm:pt>
    <dgm:pt modelId="{0F0462DF-A6AB-4F06-AB9F-4F29B453A352}" type="pres">
      <dgm:prSet presAssocID="{AEF24A4D-24D1-4926-AE16-61BCBBB462F9}" presName="linear" presStyleCnt="0">
        <dgm:presLayoutVars>
          <dgm:animLvl val="lvl"/>
          <dgm:resizeHandles val="exact"/>
        </dgm:presLayoutVars>
      </dgm:prSet>
      <dgm:spPr/>
      <dgm:t>
        <a:bodyPr/>
        <a:lstStyle/>
        <a:p>
          <a:endParaRPr lang="es-ES"/>
        </a:p>
      </dgm:t>
    </dgm:pt>
    <dgm:pt modelId="{0123034C-EC6C-43F1-89C8-86441871FD7B}" type="pres">
      <dgm:prSet presAssocID="{590DCB5F-3890-4F86-BFCE-E0CB1634B8AF}" presName="parentText" presStyleLbl="node1" presStyleIdx="0" presStyleCnt="4">
        <dgm:presLayoutVars>
          <dgm:chMax val="0"/>
          <dgm:bulletEnabled val="1"/>
        </dgm:presLayoutVars>
      </dgm:prSet>
      <dgm:spPr/>
      <dgm:t>
        <a:bodyPr/>
        <a:lstStyle/>
        <a:p>
          <a:endParaRPr lang="es-ES"/>
        </a:p>
      </dgm:t>
    </dgm:pt>
    <dgm:pt modelId="{04DEA9FE-BA48-44E5-867D-F695B9C5A840}" type="pres">
      <dgm:prSet presAssocID="{07D5E515-D9DC-4FC5-9D3D-162F24076CA6}" presName="spacer" presStyleCnt="0"/>
      <dgm:spPr/>
    </dgm:pt>
    <dgm:pt modelId="{A644ED69-0994-49FF-B966-B64AA78813C2}" type="pres">
      <dgm:prSet presAssocID="{A4228C16-DF4C-4078-87BC-39D5172059EE}" presName="parentText" presStyleLbl="node1" presStyleIdx="1" presStyleCnt="4">
        <dgm:presLayoutVars>
          <dgm:chMax val="0"/>
          <dgm:bulletEnabled val="1"/>
        </dgm:presLayoutVars>
      </dgm:prSet>
      <dgm:spPr/>
      <dgm:t>
        <a:bodyPr/>
        <a:lstStyle/>
        <a:p>
          <a:endParaRPr lang="es-ES"/>
        </a:p>
      </dgm:t>
    </dgm:pt>
    <dgm:pt modelId="{3DE4D16B-6326-4C29-9AC7-56CC40C1494F}" type="pres">
      <dgm:prSet presAssocID="{3422B785-196E-4FB6-9FB3-832B628611B1}" presName="spacer" presStyleCnt="0"/>
      <dgm:spPr/>
    </dgm:pt>
    <dgm:pt modelId="{97BFC131-7F60-48EF-9D58-AE90BC9ED5F0}" type="pres">
      <dgm:prSet presAssocID="{22D4AA64-80DE-41D5-ABC1-BB3282CE1E2A}" presName="parentText" presStyleLbl="node1" presStyleIdx="2" presStyleCnt="4">
        <dgm:presLayoutVars>
          <dgm:chMax val="0"/>
          <dgm:bulletEnabled val="1"/>
        </dgm:presLayoutVars>
      </dgm:prSet>
      <dgm:spPr/>
      <dgm:t>
        <a:bodyPr/>
        <a:lstStyle/>
        <a:p>
          <a:endParaRPr lang="es-ES"/>
        </a:p>
      </dgm:t>
    </dgm:pt>
    <dgm:pt modelId="{E14CD2D3-C01B-4441-8E9E-B4C7DF79AD1C}" type="pres">
      <dgm:prSet presAssocID="{2603B6F4-93C8-4CED-AC3E-73666A5D3364}" presName="spacer" presStyleCnt="0"/>
      <dgm:spPr/>
    </dgm:pt>
    <dgm:pt modelId="{C34FC0B7-878B-46E2-81DA-0CB348D899B7}" type="pres">
      <dgm:prSet presAssocID="{97F32D4D-249C-4C03-AB7D-42713F0730D6}" presName="parentText" presStyleLbl="node1" presStyleIdx="3" presStyleCnt="4">
        <dgm:presLayoutVars>
          <dgm:chMax val="0"/>
          <dgm:bulletEnabled val="1"/>
        </dgm:presLayoutVars>
      </dgm:prSet>
      <dgm:spPr/>
      <dgm:t>
        <a:bodyPr/>
        <a:lstStyle/>
        <a:p>
          <a:endParaRPr lang="es-ES"/>
        </a:p>
      </dgm:t>
    </dgm:pt>
  </dgm:ptLst>
  <dgm:cxnLst>
    <dgm:cxn modelId="{76717FBB-5FEF-4443-8CB9-22722E36B097}" type="presOf" srcId="{AEF24A4D-24D1-4926-AE16-61BCBBB462F9}" destId="{0F0462DF-A6AB-4F06-AB9F-4F29B453A352}" srcOrd="0" destOrd="0" presId="urn:microsoft.com/office/officeart/2005/8/layout/vList2"/>
    <dgm:cxn modelId="{B9F7CEDD-E5A5-4C9C-974A-810FE88C4911}" srcId="{AEF24A4D-24D1-4926-AE16-61BCBBB462F9}" destId="{590DCB5F-3890-4F86-BFCE-E0CB1634B8AF}" srcOrd="0" destOrd="0" parTransId="{E6A2E12C-0F0B-4C2D-AE94-F30F997C9940}" sibTransId="{07D5E515-D9DC-4FC5-9D3D-162F24076CA6}"/>
    <dgm:cxn modelId="{73E15878-6148-4359-B6CA-D31A73F071B8}" type="presOf" srcId="{97F32D4D-249C-4C03-AB7D-42713F0730D6}" destId="{C34FC0B7-878B-46E2-81DA-0CB348D899B7}" srcOrd="0" destOrd="0" presId="urn:microsoft.com/office/officeart/2005/8/layout/vList2"/>
    <dgm:cxn modelId="{E5B366D9-69EC-43E6-B53C-CA5ECBEF00E8}" srcId="{AEF24A4D-24D1-4926-AE16-61BCBBB462F9}" destId="{A4228C16-DF4C-4078-87BC-39D5172059EE}" srcOrd="1" destOrd="0" parTransId="{7E4D5DB7-06D6-4123-A387-74F82F832F2B}" sibTransId="{3422B785-196E-4FB6-9FB3-832B628611B1}"/>
    <dgm:cxn modelId="{0F26477D-994B-4C2A-9DE5-3330935D623C}" type="presOf" srcId="{22D4AA64-80DE-41D5-ABC1-BB3282CE1E2A}" destId="{97BFC131-7F60-48EF-9D58-AE90BC9ED5F0}" srcOrd="0" destOrd="0" presId="urn:microsoft.com/office/officeart/2005/8/layout/vList2"/>
    <dgm:cxn modelId="{0FA35CC0-9DA2-433A-B67D-65D843808EE9}" srcId="{AEF24A4D-24D1-4926-AE16-61BCBBB462F9}" destId="{97F32D4D-249C-4C03-AB7D-42713F0730D6}" srcOrd="3" destOrd="0" parTransId="{CAA02934-03B8-4D1C-AB7F-94478D716A2A}" sibTransId="{D0E72C08-C9EF-44D6-B24E-7110BE55397E}"/>
    <dgm:cxn modelId="{FC3966DA-5A0B-4C86-AD17-C51E8C919283}" type="presOf" srcId="{A4228C16-DF4C-4078-87BC-39D5172059EE}" destId="{A644ED69-0994-49FF-B966-B64AA78813C2}" srcOrd="0" destOrd="0" presId="urn:microsoft.com/office/officeart/2005/8/layout/vList2"/>
    <dgm:cxn modelId="{15B01D73-A900-48F2-80AD-974AB3EFB1DD}" type="presOf" srcId="{590DCB5F-3890-4F86-BFCE-E0CB1634B8AF}" destId="{0123034C-EC6C-43F1-89C8-86441871FD7B}" srcOrd="0" destOrd="0" presId="urn:microsoft.com/office/officeart/2005/8/layout/vList2"/>
    <dgm:cxn modelId="{B1C424E0-FBA3-4B0A-AB81-27C76B91C3C1}" srcId="{AEF24A4D-24D1-4926-AE16-61BCBBB462F9}" destId="{22D4AA64-80DE-41D5-ABC1-BB3282CE1E2A}" srcOrd="2" destOrd="0" parTransId="{1DC87E6B-3AE1-4D5A-BA48-BBFDCB32B961}" sibTransId="{2603B6F4-93C8-4CED-AC3E-73666A5D3364}"/>
    <dgm:cxn modelId="{B08A70D3-5D19-4CCC-B5B7-5DB33E7B35DE}" type="presParOf" srcId="{0F0462DF-A6AB-4F06-AB9F-4F29B453A352}" destId="{0123034C-EC6C-43F1-89C8-86441871FD7B}" srcOrd="0" destOrd="0" presId="urn:microsoft.com/office/officeart/2005/8/layout/vList2"/>
    <dgm:cxn modelId="{F958CF3E-A580-4B1C-B2A7-D558A994E4B4}" type="presParOf" srcId="{0F0462DF-A6AB-4F06-AB9F-4F29B453A352}" destId="{04DEA9FE-BA48-44E5-867D-F695B9C5A840}" srcOrd="1" destOrd="0" presId="urn:microsoft.com/office/officeart/2005/8/layout/vList2"/>
    <dgm:cxn modelId="{40220413-E57A-4351-B49B-EEEA5060E5C8}" type="presParOf" srcId="{0F0462DF-A6AB-4F06-AB9F-4F29B453A352}" destId="{A644ED69-0994-49FF-B966-B64AA78813C2}" srcOrd="2" destOrd="0" presId="urn:microsoft.com/office/officeart/2005/8/layout/vList2"/>
    <dgm:cxn modelId="{904DA653-3D3D-4637-8D20-09E1466DEFF4}" type="presParOf" srcId="{0F0462DF-A6AB-4F06-AB9F-4F29B453A352}" destId="{3DE4D16B-6326-4C29-9AC7-56CC40C1494F}" srcOrd="3" destOrd="0" presId="urn:microsoft.com/office/officeart/2005/8/layout/vList2"/>
    <dgm:cxn modelId="{DD4EF61A-C2E6-47D4-BC60-73641075B72D}" type="presParOf" srcId="{0F0462DF-A6AB-4F06-AB9F-4F29B453A352}" destId="{97BFC131-7F60-48EF-9D58-AE90BC9ED5F0}" srcOrd="4" destOrd="0" presId="urn:microsoft.com/office/officeart/2005/8/layout/vList2"/>
    <dgm:cxn modelId="{51260D4E-A53A-4D0C-9A53-D812EBEFD021}" type="presParOf" srcId="{0F0462DF-A6AB-4F06-AB9F-4F29B453A352}" destId="{E14CD2D3-C01B-4441-8E9E-B4C7DF79AD1C}" srcOrd="5" destOrd="0" presId="urn:microsoft.com/office/officeart/2005/8/layout/vList2"/>
    <dgm:cxn modelId="{B37C3742-7709-49B6-8433-657BDC4A16CD}" type="presParOf" srcId="{0F0462DF-A6AB-4F06-AB9F-4F29B453A352}" destId="{C34FC0B7-878B-46E2-81DA-0CB348D899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01CFAC-2B80-4FBD-BAB0-15D13D0086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DFB17D5-E48A-478F-86AD-AA3CBD429196}">
      <dgm:prSet custT="1"/>
      <dgm:spPr/>
      <dgm:t>
        <a:bodyPr/>
        <a:lstStyle/>
        <a:p>
          <a:pPr algn="just" rtl="0"/>
          <a:r>
            <a:rPr lang="es-ES" sz="2400" b="1" baseline="0" dirty="0" smtClean="0">
              <a:solidFill>
                <a:schemeClr val="tx1"/>
              </a:solidFill>
            </a:rPr>
            <a:t>Modularidad:</a:t>
          </a:r>
          <a:r>
            <a:rPr lang="es-ES" sz="2400" baseline="0" dirty="0" smtClean="0">
              <a:solidFill>
                <a:schemeClr val="tx1"/>
              </a:solidFill>
            </a:rPr>
            <a:t> independencia funcional de los componentes del programa.</a:t>
          </a:r>
          <a:endParaRPr lang="es-ES" sz="2400" dirty="0">
            <a:solidFill>
              <a:schemeClr val="tx1"/>
            </a:solidFill>
          </a:endParaRPr>
        </a:p>
      </dgm:t>
    </dgm:pt>
    <dgm:pt modelId="{F315010D-91BC-4DB5-847A-446D7EEFB330}" type="parTrans" cxnId="{7B6DB18C-C6CB-40A2-B8EC-020834C77486}">
      <dgm:prSet/>
      <dgm:spPr/>
      <dgm:t>
        <a:bodyPr/>
        <a:lstStyle/>
        <a:p>
          <a:endParaRPr lang="es-ES" sz="1100">
            <a:solidFill>
              <a:schemeClr val="tx1"/>
            </a:solidFill>
          </a:endParaRPr>
        </a:p>
      </dgm:t>
    </dgm:pt>
    <dgm:pt modelId="{8180BFB3-42F8-4AB1-B090-040B933D6B1B}" type="sibTrans" cxnId="{7B6DB18C-C6CB-40A2-B8EC-020834C77486}">
      <dgm:prSet/>
      <dgm:spPr/>
      <dgm:t>
        <a:bodyPr/>
        <a:lstStyle/>
        <a:p>
          <a:endParaRPr lang="es-ES" sz="1100">
            <a:solidFill>
              <a:schemeClr val="tx1"/>
            </a:solidFill>
          </a:endParaRPr>
        </a:p>
      </dgm:t>
    </dgm:pt>
    <dgm:pt modelId="{80D6E62B-CDA9-42AA-B708-2EAFA7EBFBF2}">
      <dgm:prSet custT="1"/>
      <dgm:spPr/>
      <dgm:t>
        <a:bodyPr/>
        <a:lstStyle/>
        <a:p>
          <a:pPr algn="just" rtl="0"/>
          <a:r>
            <a:rPr lang="es-ES" sz="2400" b="1" baseline="0" dirty="0" smtClean="0">
              <a:solidFill>
                <a:schemeClr val="tx1"/>
              </a:solidFill>
            </a:rPr>
            <a:t>Legibilidad:</a:t>
          </a:r>
          <a:r>
            <a:rPr lang="es-ES" sz="2400" baseline="0" dirty="0" smtClean="0">
              <a:solidFill>
                <a:schemeClr val="tx1"/>
              </a:solidFill>
            </a:rPr>
            <a:t> facilidad de lectura e interpretación del código del programa.</a:t>
          </a:r>
          <a:endParaRPr lang="es-ES" sz="2400" dirty="0">
            <a:solidFill>
              <a:schemeClr val="tx1"/>
            </a:solidFill>
          </a:endParaRPr>
        </a:p>
      </dgm:t>
    </dgm:pt>
    <dgm:pt modelId="{47C06E18-E35B-4C86-A2D3-42E8241B74D5}" type="parTrans" cxnId="{CBD88B8C-10C6-4733-86FB-B7DC4AD3FEB5}">
      <dgm:prSet/>
      <dgm:spPr/>
      <dgm:t>
        <a:bodyPr/>
        <a:lstStyle/>
        <a:p>
          <a:endParaRPr lang="es-ES" sz="1100">
            <a:solidFill>
              <a:schemeClr val="tx1"/>
            </a:solidFill>
          </a:endParaRPr>
        </a:p>
      </dgm:t>
    </dgm:pt>
    <dgm:pt modelId="{C1BE01F3-84D9-4BFA-AA09-58E311F05787}" type="sibTrans" cxnId="{CBD88B8C-10C6-4733-86FB-B7DC4AD3FEB5}">
      <dgm:prSet/>
      <dgm:spPr/>
      <dgm:t>
        <a:bodyPr/>
        <a:lstStyle/>
        <a:p>
          <a:endParaRPr lang="es-ES" sz="1100">
            <a:solidFill>
              <a:schemeClr val="tx1"/>
            </a:solidFill>
          </a:endParaRPr>
        </a:p>
      </dgm:t>
    </dgm:pt>
    <dgm:pt modelId="{30E7F827-06CB-4102-BACD-FE50C77C108B}" type="pres">
      <dgm:prSet presAssocID="{8A01CFAC-2B80-4FBD-BAB0-15D13D008630}" presName="linear" presStyleCnt="0">
        <dgm:presLayoutVars>
          <dgm:animLvl val="lvl"/>
          <dgm:resizeHandles val="exact"/>
        </dgm:presLayoutVars>
      </dgm:prSet>
      <dgm:spPr/>
      <dgm:t>
        <a:bodyPr/>
        <a:lstStyle/>
        <a:p>
          <a:endParaRPr lang="es-ES"/>
        </a:p>
      </dgm:t>
    </dgm:pt>
    <dgm:pt modelId="{C958F64C-3FB5-49B7-90E6-E437BEFA3261}" type="pres">
      <dgm:prSet presAssocID="{EDFB17D5-E48A-478F-86AD-AA3CBD429196}" presName="parentText" presStyleLbl="node1" presStyleIdx="0" presStyleCnt="2" custScaleY="81526" custLinFactY="-20674" custLinFactNeighborY="-100000">
        <dgm:presLayoutVars>
          <dgm:chMax val="0"/>
          <dgm:bulletEnabled val="1"/>
        </dgm:presLayoutVars>
      </dgm:prSet>
      <dgm:spPr/>
      <dgm:t>
        <a:bodyPr/>
        <a:lstStyle/>
        <a:p>
          <a:endParaRPr lang="es-ES"/>
        </a:p>
      </dgm:t>
    </dgm:pt>
    <dgm:pt modelId="{0273C00C-3BD5-4617-9657-EE509231BB76}" type="pres">
      <dgm:prSet presAssocID="{8180BFB3-42F8-4AB1-B090-040B933D6B1B}" presName="spacer" presStyleCnt="0"/>
      <dgm:spPr/>
    </dgm:pt>
    <dgm:pt modelId="{5853C848-F4FA-448B-A4DE-240D529B72B7}" type="pres">
      <dgm:prSet presAssocID="{80D6E62B-CDA9-42AA-B708-2EAFA7EBFBF2}" presName="parentText" presStyleLbl="node1" presStyleIdx="1" presStyleCnt="2" custScaleY="77873" custLinFactNeighborY="-40705">
        <dgm:presLayoutVars>
          <dgm:chMax val="0"/>
          <dgm:bulletEnabled val="1"/>
        </dgm:presLayoutVars>
      </dgm:prSet>
      <dgm:spPr/>
      <dgm:t>
        <a:bodyPr/>
        <a:lstStyle/>
        <a:p>
          <a:endParaRPr lang="es-ES"/>
        </a:p>
      </dgm:t>
    </dgm:pt>
  </dgm:ptLst>
  <dgm:cxnLst>
    <dgm:cxn modelId="{CBD88B8C-10C6-4733-86FB-B7DC4AD3FEB5}" srcId="{8A01CFAC-2B80-4FBD-BAB0-15D13D008630}" destId="{80D6E62B-CDA9-42AA-B708-2EAFA7EBFBF2}" srcOrd="1" destOrd="0" parTransId="{47C06E18-E35B-4C86-A2D3-42E8241B74D5}" sibTransId="{C1BE01F3-84D9-4BFA-AA09-58E311F05787}"/>
    <dgm:cxn modelId="{3E32A521-968B-4696-9282-0B24D60C99D0}" type="presOf" srcId="{80D6E62B-CDA9-42AA-B708-2EAFA7EBFBF2}" destId="{5853C848-F4FA-448B-A4DE-240D529B72B7}" srcOrd="0" destOrd="0" presId="urn:microsoft.com/office/officeart/2005/8/layout/vList2"/>
    <dgm:cxn modelId="{CA8D2E60-AE19-45A0-AD71-40366B453DB8}" type="presOf" srcId="{EDFB17D5-E48A-478F-86AD-AA3CBD429196}" destId="{C958F64C-3FB5-49B7-90E6-E437BEFA3261}" srcOrd="0" destOrd="0" presId="urn:microsoft.com/office/officeart/2005/8/layout/vList2"/>
    <dgm:cxn modelId="{7852BF85-79AE-4ECE-A43E-0C12FBBFE508}" type="presOf" srcId="{8A01CFAC-2B80-4FBD-BAB0-15D13D008630}" destId="{30E7F827-06CB-4102-BACD-FE50C77C108B}" srcOrd="0" destOrd="0" presId="urn:microsoft.com/office/officeart/2005/8/layout/vList2"/>
    <dgm:cxn modelId="{7B6DB18C-C6CB-40A2-B8EC-020834C77486}" srcId="{8A01CFAC-2B80-4FBD-BAB0-15D13D008630}" destId="{EDFB17D5-E48A-478F-86AD-AA3CBD429196}" srcOrd="0" destOrd="0" parTransId="{F315010D-91BC-4DB5-847A-446D7EEFB330}" sibTransId="{8180BFB3-42F8-4AB1-B090-040B933D6B1B}"/>
    <dgm:cxn modelId="{45FADBBD-F964-4047-B1C0-2FFAEA9313B6}" type="presParOf" srcId="{30E7F827-06CB-4102-BACD-FE50C77C108B}" destId="{C958F64C-3FB5-49B7-90E6-E437BEFA3261}" srcOrd="0" destOrd="0" presId="urn:microsoft.com/office/officeart/2005/8/layout/vList2"/>
    <dgm:cxn modelId="{EF33FB96-5F9B-4BD7-996B-9BE04D5D691A}" type="presParOf" srcId="{30E7F827-06CB-4102-BACD-FE50C77C108B}" destId="{0273C00C-3BD5-4617-9657-EE509231BB76}" srcOrd="1" destOrd="0" presId="urn:microsoft.com/office/officeart/2005/8/layout/vList2"/>
    <dgm:cxn modelId="{FEC9CFEF-EF1C-423C-8C6E-374BDD8C73E5}" type="presParOf" srcId="{30E7F827-06CB-4102-BACD-FE50C77C108B}" destId="{5853C848-F4FA-448B-A4DE-240D529B72B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16A050-491B-4225-8D54-F29F934AD5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C549A7B-23A6-4DD2-BFDC-4A1DA3D62608}">
      <dgm:prSet/>
      <dgm:spPr/>
      <dgm:t>
        <a:bodyPr/>
        <a:lstStyle/>
        <a:p>
          <a:pPr algn="just" rtl="0"/>
          <a:r>
            <a:rPr lang="es-ES" b="1" baseline="0" dirty="0" smtClean="0"/>
            <a:t>¿Qué es un proceso de software?</a:t>
          </a:r>
          <a:endParaRPr lang="es-ES" dirty="0"/>
        </a:p>
      </dgm:t>
    </dgm:pt>
    <dgm:pt modelId="{C215E87B-1931-4AD6-AE8F-C159E30F896A}" type="parTrans" cxnId="{5D5DE73F-56CE-478F-994F-935B95AD31CC}">
      <dgm:prSet/>
      <dgm:spPr/>
      <dgm:t>
        <a:bodyPr/>
        <a:lstStyle/>
        <a:p>
          <a:endParaRPr lang="es-ES"/>
        </a:p>
      </dgm:t>
    </dgm:pt>
    <dgm:pt modelId="{9DBA6A30-7EE0-4C1C-9BE2-32A192B07B9C}" type="sibTrans" cxnId="{5D5DE73F-56CE-478F-994F-935B95AD31CC}">
      <dgm:prSet/>
      <dgm:spPr/>
      <dgm:t>
        <a:bodyPr/>
        <a:lstStyle/>
        <a:p>
          <a:endParaRPr lang="es-ES"/>
        </a:p>
      </dgm:t>
    </dgm:pt>
    <dgm:pt modelId="{D8A0406E-2141-4DDE-B022-E13DD19517EC}">
      <dgm:prSet/>
      <dgm:spPr/>
      <dgm:t>
        <a:bodyPr/>
        <a:lstStyle/>
        <a:p>
          <a:pPr algn="just" rtl="0"/>
          <a:r>
            <a:rPr lang="es-ES" baseline="0" dirty="0" smtClean="0">
              <a:solidFill>
                <a:schemeClr val="tx1"/>
              </a:solidFill>
            </a:rPr>
            <a:t>Es un conjunto de actividades, acciones y tareas que se ejecutan cuando va a crearse algún producto del trabajo.</a:t>
          </a:r>
          <a:endParaRPr lang="es-ES" dirty="0">
            <a:solidFill>
              <a:schemeClr val="tx1"/>
            </a:solidFill>
          </a:endParaRPr>
        </a:p>
      </dgm:t>
    </dgm:pt>
    <dgm:pt modelId="{567F4283-FBB8-4DD1-AC3E-E31A32B328D3}" type="parTrans" cxnId="{ACDB54B8-BE48-44D9-A2AE-5DD06B4F87AC}">
      <dgm:prSet/>
      <dgm:spPr/>
      <dgm:t>
        <a:bodyPr/>
        <a:lstStyle/>
        <a:p>
          <a:endParaRPr lang="es-ES"/>
        </a:p>
      </dgm:t>
    </dgm:pt>
    <dgm:pt modelId="{C410EDA6-D88C-40FA-84A6-06C08BF606DF}" type="sibTrans" cxnId="{ACDB54B8-BE48-44D9-A2AE-5DD06B4F87AC}">
      <dgm:prSet/>
      <dgm:spPr/>
      <dgm:t>
        <a:bodyPr/>
        <a:lstStyle/>
        <a:p>
          <a:endParaRPr lang="es-ES"/>
        </a:p>
      </dgm:t>
    </dgm:pt>
    <dgm:pt modelId="{882FDB55-A392-45CE-90B6-1E9B07C296FA}">
      <dgm:prSet/>
      <dgm:spPr/>
      <dgm:t>
        <a:bodyPr/>
        <a:lstStyle/>
        <a:p>
          <a:pPr algn="just" rtl="0"/>
          <a:r>
            <a:rPr lang="es-ES" baseline="0" dirty="0" smtClean="0"/>
            <a:t>Una </a:t>
          </a:r>
          <a:r>
            <a:rPr lang="es-ES" b="1" baseline="0" dirty="0" smtClean="0"/>
            <a:t>actividad</a:t>
          </a:r>
          <a:r>
            <a:rPr lang="es-ES" baseline="0" dirty="0" smtClean="0"/>
            <a:t> busca lograr un objetivo amplio y se desarrolla sin importar el dominio de la aplicación.</a:t>
          </a:r>
          <a:endParaRPr lang="es-ES" dirty="0"/>
        </a:p>
      </dgm:t>
    </dgm:pt>
    <dgm:pt modelId="{BE7E84A4-5968-4684-B155-3ADDB78FCF62}" type="parTrans" cxnId="{E68B41AB-4325-4B53-94BE-4F251038E670}">
      <dgm:prSet/>
      <dgm:spPr/>
      <dgm:t>
        <a:bodyPr/>
        <a:lstStyle/>
        <a:p>
          <a:endParaRPr lang="es-ES"/>
        </a:p>
      </dgm:t>
    </dgm:pt>
    <dgm:pt modelId="{779EA9ED-945B-4E67-986B-8A697EEFF31E}" type="sibTrans" cxnId="{E68B41AB-4325-4B53-94BE-4F251038E670}">
      <dgm:prSet/>
      <dgm:spPr/>
      <dgm:t>
        <a:bodyPr/>
        <a:lstStyle/>
        <a:p>
          <a:endParaRPr lang="es-ES"/>
        </a:p>
      </dgm:t>
    </dgm:pt>
    <dgm:pt modelId="{B48CB51C-42E4-4CC8-9E12-FC7491DAE89E}">
      <dgm:prSet/>
      <dgm:spPr/>
      <dgm:t>
        <a:bodyPr/>
        <a:lstStyle/>
        <a:p>
          <a:pPr algn="just" rtl="0"/>
          <a:r>
            <a:rPr lang="es-ES" baseline="0" smtClean="0"/>
            <a:t>Una </a:t>
          </a:r>
          <a:r>
            <a:rPr lang="es-ES" b="1" baseline="0" smtClean="0"/>
            <a:t>acción</a:t>
          </a:r>
          <a:r>
            <a:rPr lang="es-ES" baseline="0" smtClean="0"/>
            <a:t> es un conjunto de tareas que producen un producto importante del trabajo.</a:t>
          </a:r>
          <a:endParaRPr lang="es-ES"/>
        </a:p>
      </dgm:t>
    </dgm:pt>
    <dgm:pt modelId="{6C95F617-A275-4713-8308-6AD254636100}" type="parTrans" cxnId="{A1E7D259-0E50-4DF1-8DEA-881293361E55}">
      <dgm:prSet/>
      <dgm:spPr/>
      <dgm:t>
        <a:bodyPr/>
        <a:lstStyle/>
        <a:p>
          <a:endParaRPr lang="es-ES"/>
        </a:p>
      </dgm:t>
    </dgm:pt>
    <dgm:pt modelId="{E18328FF-2AF0-4DA9-B649-AED95F0EDC35}" type="sibTrans" cxnId="{A1E7D259-0E50-4DF1-8DEA-881293361E55}">
      <dgm:prSet/>
      <dgm:spPr/>
      <dgm:t>
        <a:bodyPr/>
        <a:lstStyle/>
        <a:p>
          <a:endParaRPr lang="es-ES"/>
        </a:p>
      </dgm:t>
    </dgm:pt>
    <dgm:pt modelId="{35BE51FA-7ADC-4060-BB2E-9CC65D7A7C26}">
      <dgm:prSet/>
      <dgm:spPr/>
      <dgm:t>
        <a:bodyPr/>
        <a:lstStyle/>
        <a:p>
          <a:pPr algn="just" rtl="0"/>
          <a:r>
            <a:rPr lang="es-ES" baseline="0" dirty="0" smtClean="0"/>
            <a:t>Una </a:t>
          </a:r>
          <a:r>
            <a:rPr lang="es-ES" b="1" baseline="0" dirty="0" smtClean="0"/>
            <a:t>tarea</a:t>
          </a:r>
          <a:r>
            <a:rPr lang="es-ES" baseline="0" dirty="0" smtClean="0"/>
            <a:t> se centra en un objetivo pequeño pero bien definido que produce un resultado tangible.</a:t>
          </a:r>
          <a:endParaRPr lang="es-ES" dirty="0"/>
        </a:p>
      </dgm:t>
    </dgm:pt>
    <dgm:pt modelId="{B5CFF7EA-5B0A-4547-809E-76892C71F6B1}" type="parTrans" cxnId="{986E5524-5028-4E97-BF05-1CB4FD1405F2}">
      <dgm:prSet/>
      <dgm:spPr/>
      <dgm:t>
        <a:bodyPr/>
        <a:lstStyle/>
        <a:p>
          <a:endParaRPr lang="es-ES"/>
        </a:p>
      </dgm:t>
    </dgm:pt>
    <dgm:pt modelId="{F020BB10-1A16-46DC-8F0A-74DD47ED720D}" type="sibTrans" cxnId="{986E5524-5028-4E97-BF05-1CB4FD1405F2}">
      <dgm:prSet/>
      <dgm:spPr/>
      <dgm:t>
        <a:bodyPr/>
        <a:lstStyle/>
        <a:p>
          <a:endParaRPr lang="es-ES"/>
        </a:p>
      </dgm:t>
    </dgm:pt>
    <dgm:pt modelId="{A19531B0-6402-49AD-8F66-93DAFFD2F9E8}" type="pres">
      <dgm:prSet presAssocID="{B716A050-491B-4225-8D54-F29F934AD524}" presName="linear" presStyleCnt="0">
        <dgm:presLayoutVars>
          <dgm:animLvl val="lvl"/>
          <dgm:resizeHandles val="exact"/>
        </dgm:presLayoutVars>
      </dgm:prSet>
      <dgm:spPr/>
      <dgm:t>
        <a:bodyPr/>
        <a:lstStyle/>
        <a:p>
          <a:endParaRPr lang="es-ES"/>
        </a:p>
      </dgm:t>
    </dgm:pt>
    <dgm:pt modelId="{9C165260-3242-421C-90C8-4832D28113BB}" type="pres">
      <dgm:prSet presAssocID="{FC549A7B-23A6-4DD2-BFDC-4A1DA3D62608}" presName="parentText" presStyleLbl="node1" presStyleIdx="0" presStyleCnt="2" custScaleY="66551" custLinFactY="-18899" custLinFactNeighborY="-100000">
        <dgm:presLayoutVars>
          <dgm:chMax val="0"/>
          <dgm:bulletEnabled val="1"/>
        </dgm:presLayoutVars>
      </dgm:prSet>
      <dgm:spPr/>
      <dgm:t>
        <a:bodyPr/>
        <a:lstStyle/>
        <a:p>
          <a:endParaRPr lang="es-ES"/>
        </a:p>
      </dgm:t>
    </dgm:pt>
    <dgm:pt modelId="{9951230E-82A5-43D3-9920-B9EB2976CABA}" type="pres">
      <dgm:prSet presAssocID="{9DBA6A30-7EE0-4C1C-9BE2-32A192B07B9C}" presName="spacer" presStyleCnt="0"/>
      <dgm:spPr/>
      <dgm:t>
        <a:bodyPr/>
        <a:lstStyle/>
        <a:p>
          <a:endParaRPr lang="en-US"/>
        </a:p>
      </dgm:t>
    </dgm:pt>
    <dgm:pt modelId="{BC2AFD77-27DB-4A0F-824A-4339751F1F5F}" type="pres">
      <dgm:prSet presAssocID="{D8A0406E-2141-4DDE-B022-E13DD19517EC}" presName="parentText" presStyleLbl="node1" presStyleIdx="1" presStyleCnt="2" custLinFactNeighborY="-6684">
        <dgm:presLayoutVars>
          <dgm:chMax val="0"/>
          <dgm:bulletEnabled val="1"/>
        </dgm:presLayoutVars>
      </dgm:prSet>
      <dgm:spPr/>
      <dgm:t>
        <a:bodyPr/>
        <a:lstStyle/>
        <a:p>
          <a:endParaRPr lang="es-ES"/>
        </a:p>
      </dgm:t>
    </dgm:pt>
    <dgm:pt modelId="{DA594187-4FC2-4469-9AA0-FC76F6B0C487}" type="pres">
      <dgm:prSet presAssocID="{D8A0406E-2141-4DDE-B022-E13DD19517EC}" presName="childText" presStyleLbl="revTx" presStyleIdx="0" presStyleCnt="1">
        <dgm:presLayoutVars>
          <dgm:bulletEnabled val="1"/>
        </dgm:presLayoutVars>
      </dgm:prSet>
      <dgm:spPr/>
      <dgm:t>
        <a:bodyPr/>
        <a:lstStyle/>
        <a:p>
          <a:endParaRPr lang="es-ES"/>
        </a:p>
      </dgm:t>
    </dgm:pt>
  </dgm:ptLst>
  <dgm:cxnLst>
    <dgm:cxn modelId="{E4C420D5-678F-4B52-A28C-5A10DC8710E0}" type="presOf" srcId="{882FDB55-A392-45CE-90B6-1E9B07C296FA}" destId="{DA594187-4FC2-4469-9AA0-FC76F6B0C487}" srcOrd="0" destOrd="0" presId="urn:microsoft.com/office/officeart/2005/8/layout/vList2"/>
    <dgm:cxn modelId="{A1E7D259-0E50-4DF1-8DEA-881293361E55}" srcId="{D8A0406E-2141-4DDE-B022-E13DD19517EC}" destId="{B48CB51C-42E4-4CC8-9E12-FC7491DAE89E}" srcOrd="1" destOrd="0" parTransId="{6C95F617-A275-4713-8308-6AD254636100}" sibTransId="{E18328FF-2AF0-4DA9-B649-AED95F0EDC35}"/>
    <dgm:cxn modelId="{08A0BA4E-2A9C-427E-B859-D1F240A1D0BF}" type="presOf" srcId="{B48CB51C-42E4-4CC8-9E12-FC7491DAE89E}" destId="{DA594187-4FC2-4469-9AA0-FC76F6B0C487}" srcOrd="0" destOrd="1" presId="urn:microsoft.com/office/officeart/2005/8/layout/vList2"/>
    <dgm:cxn modelId="{E68B41AB-4325-4B53-94BE-4F251038E670}" srcId="{D8A0406E-2141-4DDE-B022-E13DD19517EC}" destId="{882FDB55-A392-45CE-90B6-1E9B07C296FA}" srcOrd="0" destOrd="0" parTransId="{BE7E84A4-5968-4684-B155-3ADDB78FCF62}" sibTransId="{779EA9ED-945B-4E67-986B-8A697EEFF31E}"/>
    <dgm:cxn modelId="{9E94D09F-5A8E-4A9C-8CDB-C8781142B2FF}" type="presOf" srcId="{35BE51FA-7ADC-4060-BB2E-9CC65D7A7C26}" destId="{DA594187-4FC2-4469-9AA0-FC76F6B0C487}" srcOrd="0" destOrd="2" presId="urn:microsoft.com/office/officeart/2005/8/layout/vList2"/>
    <dgm:cxn modelId="{ED8724BF-141A-4076-9DD6-3727B0017F08}" type="presOf" srcId="{FC549A7B-23A6-4DD2-BFDC-4A1DA3D62608}" destId="{9C165260-3242-421C-90C8-4832D28113BB}" srcOrd="0" destOrd="0" presId="urn:microsoft.com/office/officeart/2005/8/layout/vList2"/>
    <dgm:cxn modelId="{986E5524-5028-4E97-BF05-1CB4FD1405F2}" srcId="{D8A0406E-2141-4DDE-B022-E13DD19517EC}" destId="{35BE51FA-7ADC-4060-BB2E-9CC65D7A7C26}" srcOrd="2" destOrd="0" parTransId="{B5CFF7EA-5B0A-4547-809E-76892C71F6B1}" sibTransId="{F020BB10-1A16-46DC-8F0A-74DD47ED720D}"/>
    <dgm:cxn modelId="{1AECDCA8-95DA-43DE-A0DD-A705F840CA3D}" type="presOf" srcId="{B716A050-491B-4225-8D54-F29F934AD524}" destId="{A19531B0-6402-49AD-8F66-93DAFFD2F9E8}" srcOrd="0" destOrd="0" presId="urn:microsoft.com/office/officeart/2005/8/layout/vList2"/>
    <dgm:cxn modelId="{ACDB54B8-BE48-44D9-A2AE-5DD06B4F87AC}" srcId="{B716A050-491B-4225-8D54-F29F934AD524}" destId="{D8A0406E-2141-4DDE-B022-E13DD19517EC}" srcOrd="1" destOrd="0" parTransId="{567F4283-FBB8-4DD1-AC3E-E31A32B328D3}" sibTransId="{C410EDA6-D88C-40FA-84A6-06C08BF606DF}"/>
    <dgm:cxn modelId="{5D5DE73F-56CE-478F-994F-935B95AD31CC}" srcId="{B716A050-491B-4225-8D54-F29F934AD524}" destId="{FC549A7B-23A6-4DD2-BFDC-4A1DA3D62608}" srcOrd="0" destOrd="0" parTransId="{C215E87B-1931-4AD6-AE8F-C159E30F896A}" sibTransId="{9DBA6A30-7EE0-4C1C-9BE2-32A192B07B9C}"/>
    <dgm:cxn modelId="{9D12DA86-9D3B-408A-B0E6-9298DE532EE5}" type="presOf" srcId="{D8A0406E-2141-4DDE-B022-E13DD19517EC}" destId="{BC2AFD77-27DB-4A0F-824A-4339751F1F5F}" srcOrd="0" destOrd="0" presId="urn:microsoft.com/office/officeart/2005/8/layout/vList2"/>
    <dgm:cxn modelId="{829D242C-A752-4CC7-BEE9-B0CBE167E0D4}" type="presParOf" srcId="{A19531B0-6402-49AD-8F66-93DAFFD2F9E8}" destId="{9C165260-3242-421C-90C8-4832D28113BB}" srcOrd="0" destOrd="0" presId="urn:microsoft.com/office/officeart/2005/8/layout/vList2"/>
    <dgm:cxn modelId="{02858C16-CDF2-445D-BB44-B7E179BC54F5}" type="presParOf" srcId="{A19531B0-6402-49AD-8F66-93DAFFD2F9E8}" destId="{9951230E-82A5-43D3-9920-B9EB2976CABA}" srcOrd="1" destOrd="0" presId="urn:microsoft.com/office/officeart/2005/8/layout/vList2"/>
    <dgm:cxn modelId="{05016202-1B25-465D-97EB-DBF8DFCD6684}" type="presParOf" srcId="{A19531B0-6402-49AD-8F66-93DAFFD2F9E8}" destId="{BC2AFD77-27DB-4A0F-824A-4339751F1F5F}" srcOrd="2" destOrd="0" presId="urn:microsoft.com/office/officeart/2005/8/layout/vList2"/>
    <dgm:cxn modelId="{DA975986-0364-4280-9A7C-4D48798E2887}" type="presParOf" srcId="{A19531B0-6402-49AD-8F66-93DAFFD2F9E8}" destId="{DA594187-4FC2-4469-9AA0-FC76F6B0C48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5C3ADA-3BAE-4A14-8048-6B7C42230BB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CDA6BED2-14F0-4682-8C5B-976566B8D7CB}">
      <dgm:prSet custT="1"/>
      <dgm:spPr/>
      <dgm:t>
        <a:bodyPr/>
        <a:lstStyle/>
        <a:p>
          <a:pPr algn="just" rtl="0"/>
          <a:r>
            <a:rPr lang="es-ES" sz="1800" baseline="0" dirty="0" smtClean="0">
              <a:solidFill>
                <a:schemeClr val="tx1"/>
              </a:solidFill>
            </a:rPr>
            <a:t>Una estructura de proceso general para la ingeniería de software consta de las siguientes actividades:</a:t>
          </a:r>
          <a:endParaRPr lang="es-ES" sz="1800" dirty="0">
            <a:solidFill>
              <a:schemeClr val="tx1"/>
            </a:solidFill>
          </a:endParaRPr>
        </a:p>
      </dgm:t>
    </dgm:pt>
    <dgm:pt modelId="{3B3A93E5-5687-40C7-867D-FF315058D2C0}" type="parTrans" cxnId="{7F565560-BC8D-4BCB-8A70-3134D0053BB3}">
      <dgm:prSet/>
      <dgm:spPr/>
      <dgm:t>
        <a:bodyPr/>
        <a:lstStyle/>
        <a:p>
          <a:endParaRPr lang="es-ES">
            <a:solidFill>
              <a:schemeClr val="tx1"/>
            </a:solidFill>
          </a:endParaRPr>
        </a:p>
      </dgm:t>
    </dgm:pt>
    <dgm:pt modelId="{23E4ADD3-EFC6-4B2B-A9E3-5AE1EC79554C}" type="sibTrans" cxnId="{7F565560-BC8D-4BCB-8A70-3134D0053BB3}">
      <dgm:prSet/>
      <dgm:spPr/>
      <dgm:t>
        <a:bodyPr/>
        <a:lstStyle/>
        <a:p>
          <a:endParaRPr lang="es-ES">
            <a:solidFill>
              <a:schemeClr val="tx1"/>
            </a:solidFill>
          </a:endParaRPr>
        </a:p>
      </dgm:t>
    </dgm:pt>
    <dgm:pt modelId="{538DDC2E-D5B0-476E-8C0C-BB7338861B34}">
      <dgm:prSet custT="1"/>
      <dgm:spPr/>
      <dgm:t>
        <a:bodyPr/>
        <a:lstStyle/>
        <a:p>
          <a:pPr algn="just" rtl="0"/>
          <a:r>
            <a:rPr lang="es-ES" sz="1600" baseline="0" dirty="0" smtClean="0">
              <a:solidFill>
                <a:schemeClr val="tx1"/>
              </a:solidFill>
            </a:rPr>
            <a:t>Planificación</a:t>
          </a:r>
          <a:endParaRPr lang="es-ES" sz="1600" dirty="0">
            <a:solidFill>
              <a:schemeClr val="tx1"/>
            </a:solidFill>
          </a:endParaRPr>
        </a:p>
      </dgm:t>
    </dgm:pt>
    <dgm:pt modelId="{731B945C-D3C8-474A-99D4-C7EA683C317C}" type="parTrans" cxnId="{3DCC13E7-2D14-401C-A118-0076E976D8DE}">
      <dgm:prSet/>
      <dgm:spPr/>
      <dgm:t>
        <a:bodyPr/>
        <a:lstStyle/>
        <a:p>
          <a:endParaRPr lang="es-ES">
            <a:solidFill>
              <a:schemeClr val="tx1"/>
            </a:solidFill>
          </a:endParaRPr>
        </a:p>
      </dgm:t>
    </dgm:pt>
    <dgm:pt modelId="{55F9AB48-7F0A-47B2-8D98-D0D5689FE1DD}" type="sibTrans" cxnId="{3DCC13E7-2D14-401C-A118-0076E976D8DE}">
      <dgm:prSet/>
      <dgm:spPr/>
      <dgm:t>
        <a:bodyPr/>
        <a:lstStyle/>
        <a:p>
          <a:endParaRPr lang="es-ES">
            <a:solidFill>
              <a:schemeClr val="tx1"/>
            </a:solidFill>
          </a:endParaRPr>
        </a:p>
      </dgm:t>
    </dgm:pt>
    <dgm:pt modelId="{83D452E5-0CF8-4F71-B952-682E89B97DC2}">
      <dgm:prSet custT="1"/>
      <dgm:spPr/>
      <dgm:t>
        <a:bodyPr/>
        <a:lstStyle/>
        <a:p>
          <a:pPr algn="just" rtl="0"/>
          <a:r>
            <a:rPr lang="es-ES" sz="1600" baseline="0" dirty="0" smtClean="0">
              <a:solidFill>
                <a:schemeClr val="tx1"/>
              </a:solidFill>
            </a:rPr>
            <a:t>Análisis</a:t>
          </a:r>
          <a:endParaRPr lang="es-ES" sz="1600" dirty="0">
            <a:solidFill>
              <a:schemeClr val="tx1"/>
            </a:solidFill>
          </a:endParaRPr>
        </a:p>
      </dgm:t>
    </dgm:pt>
    <dgm:pt modelId="{AC1FF963-49A3-41EA-8560-1CA396121558}" type="parTrans" cxnId="{BDC30D0F-2BCD-492A-AA26-3D00FA2324B8}">
      <dgm:prSet/>
      <dgm:spPr/>
      <dgm:t>
        <a:bodyPr/>
        <a:lstStyle/>
        <a:p>
          <a:endParaRPr lang="es-ES">
            <a:solidFill>
              <a:schemeClr val="tx1"/>
            </a:solidFill>
          </a:endParaRPr>
        </a:p>
      </dgm:t>
    </dgm:pt>
    <dgm:pt modelId="{2D29245D-7105-4E6A-A369-68C940A9A793}" type="sibTrans" cxnId="{BDC30D0F-2BCD-492A-AA26-3D00FA2324B8}">
      <dgm:prSet/>
      <dgm:spPr/>
      <dgm:t>
        <a:bodyPr/>
        <a:lstStyle/>
        <a:p>
          <a:endParaRPr lang="es-ES">
            <a:solidFill>
              <a:schemeClr val="tx1"/>
            </a:solidFill>
          </a:endParaRPr>
        </a:p>
      </dgm:t>
    </dgm:pt>
    <dgm:pt modelId="{70126D0E-BF87-43B1-ABE2-73B3CE953752}">
      <dgm:prSet custT="1"/>
      <dgm:spPr/>
      <dgm:t>
        <a:bodyPr/>
        <a:lstStyle/>
        <a:p>
          <a:pPr algn="just" rtl="0"/>
          <a:r>
            <a:rPr lang="es-ES" sz="1600" baseline="0" dirty="0" smtClean="0">
              <a:solidFill>
                <a:schemeClr val="tx1"/>
              </a:solidFill>
            </a:rPr>
            <a:t>Diseño</a:t>
          </a:r>
          <a:endParaRPr lang="es-ES" sz="1600" dirty="0">
            <a:solidFill>
              <a:schemeClr val="tx1"/>
            </a:solidFill>
          </a:endParaRPr>
        </a:p>
      </dgm:t>
    </dgm:pt>
    <dgm:pt modelId="{3747D4A7-5932-46FC-9AE5-F3FE1FE24738}" type="parTrans" cxnId="{6E1C4574-9783-4FB6-BD18-66E36345817A}">
      <dgm:prSet/>
      <dgm:spPr/>
      <dgm:t>
        <a:bodyPr/>
        <a:lstStyle/>
        <a:p>
          <a:endParaRPr lang="es-ES">
            <a:solidFill>
              <a:schemeClr val="tx1"/>
            </a:solidFill>
          </a:endParaRPr>
        </a:p>
      </dgm:t>
    </dgm:pt>
    <dgm:pt modelId="{EEAB93F1-05D6-4778-A52F-C040A485E1D8}" type="sibTrans" cxnId="{6E1C4574-9783-4FB6-BD18-66E36345817A}">
      <dgm:prSet/>
      <dgm:spPr/>
      <dgm:t>
        <a:bodyPr/>
        <a:lstStyle/>
        <a:p>
          <a:endParaRPr lang="es-ES">
            <a:solidFill>
              <a:schemeClr val="tx1"/>
            </a:solidFill>
          </a:endParaRPr>
        </a:p>
      </dgm:t>
    </dgm:pt>
    <dgm:pt modelId="{B79C95BA-43D6-4723-80DD-C919FC7A9A3C}">
      <dgm:prSet custT="1"/>
      <dgm:spPr/>
      <dgm:t>
        <a:bodyPr/>
        <a:lstStyle/>
        <a:p>
          <a:pPr algn="just" rtl="0"/>
          <a:r>
            <a:rPr lang="es-ES" sz="1600" baseline="0" dirty="0" smtClean="0">
              <a:solidFill>
                <a:schemeClr val="tx1"/>
              </a:solidFill>
            </a:rPr>
            <a:t>Implementación</a:t>
          </a:r>
          <a:endParaRPr lang="es-ES" sz="1600" dirty="0">
            <a:solidFill>
              <a:schemeClr val="tx1"/>
            </a:solidFill>
          </a:endParaRPr>
        </a:p>
      </dgm:t>
    </dgm:pt>
    <dgm:pt modelId="{B48B6730-3435-4116-9150-86FFF0525016}" type="parTrans" cxnId="{6BED8440-5001-4742-9B75-78D82D4CD01A}">
      <dgm:prSet/>
      <dgm:spPr/>
      <dgm:t>
        <a:bodyPr/>
        <a:lstStyle/>
        <a:p>
          <a:endParaRPr lang="es-ES">
            <a:solidFill>
              <a:schemeClr val="tx1"/>
            </a:solidFill>
          </a:endParaRPr>
        </a:p>
      </dgm:t>
    </dgm:pt>
    <dgm:pt modelId="{E787D711-760F-41EE-A1C7-F1FFE99E4E06}" type="sibTrans" cxnId="{6BED8440-5001-4742-9B75-78D82D4CD01A}">
      <dgm:prSet/>
      <dgm:spPr/>
      <dgm:t>
        <a:bodyPr/>
        <a:lstStyle/>
        <a:p>
          <a:endParaRPr lang="es-ES">
            <a:solidFill>
              <a:schemeClr val="tx1"/>
            </a:solidFill>
          </a:endParaRPr>
        </a:p>
      </dgm:t>
    </dgm:pt>
    <dgm:pt modelId="{3C3F2353-ED6B-4DF2-B03B-59701479D6E9}">
      <dgm:prSet custT="1"/>
      <dgm:spPr/>
      <dgm:t>
        <a:bodyPr/>
        <a:lstStyle/>
        <a:p>
          <a:pPr algn="just" rtl="0"/>
          <a:r>
            <a:rPr lang="es-ES" sz="1600" baseline="0" dirty="0" smtClean="0">
              <a:solidFill>
                <a:schemeClr val="tx1"/>
              </a:solidFill>
            </a:rPr>
            <a:t>Pruebas</a:t>
          </a:r>
          <a:endParaRPr lang="es-ES" sz="1600" dirty="0">
            <a:solidFill>
              <a:schemeClr val="tx1"/>
            </a:solidFill>
          </a:endParaRPr>
        </a:p>
      </dgm:t>
    </dgm:pt>
    <dgm:pt modelId="{B3B29C18-F627-46D4-A96F-F7E7F95C91DE}" type="parTrans" cxnId="{5960126C-4C39-41FF-A150-CD3F2A6011F7}">
      <dgm:prSet/>
      <dgm:spPr/>
      <dgm:t>
        <a:bodyPr/>
        <a:lstStyle/>
        <a:p>
          <a:endParaRPr lang="es-ES">
            <a:solidFill>
              <a:schemeClr val="tx1"/>
            </a:solidFill>
          </a:endParaRPr>
        </a:p>
      </dgm:t>
    </dgm:pt>
    <dgm:pt modelId="{99DEFA91-88BD-451E-8BB6-D521E6EB1D73}" type="sibTrans" cxnId="{5960126C-4C39-41FF-A150-CD3F2A6011F7}">
      <dgm:prSet/>
      <dgm:spPr/>
      <dgm:t>
        <a:bodyPr/>
        <a:lstStyle/>
        <a:p>
          <a:endParaRPr lang="es-ES">
            <a:solidFill>
              <a:schemeClr val="tx1"/>
            </a:solidFill>
          </a:endParaRPr>
        </a:p>
      </dgm:t>
    </dgm:pt>
    <dgm:pt modelId="{944E2ACC-FEB8-45CC-8572-0AA3BF3E8444}">
      <dgm:prSet custT="1"/>
      <dgm:spPr/>
      <dgm:t>
        <a:bodyPr/>
        <a:lstStyle/>
        <a:p>
          <a:pPr algn="just" rtl="0"/>
          <a:r>
            <a:rPr lang="es-ES" sz="1600" baseline="0" dirty="0" smtClean="0">
              <a:solidFill>
                <a:schemeClr val="tx1"/>
              </a:solidFill>
            </a:rPr>
            <a:t>Instalación o Despliegue</a:t>
          </a:r>
          <a:endParaRPr lang="es-ES" sz="1600" dirty="0">
            <a:solidFill>
              <a:schemeClr val="tx1"/>
            </a:solidFill>
          </a:endParaRPr>
        </a:p>
      </dgm:t>
    </dgm:pt>
    <dgm:pt modelId="{6745C593-44A7-43DA-BC23-F9049B8FC590}" type="parTrans" cxnId="{CFB3930B-C6BA-4E12-966C-2350536D34C2}">
      <dgm:prSet/>
      <dgm:spPr/>
      <dgm:t>
        <a:bodyPr/>
        <a:lstStyle/>
        <a:p>
          <a:endParaRPr lang="es-ES">
            <a:solidFill>
              <a:schemeClr val="tx1"/>
            </a:solidFill>
          </a:endParaRPr>
        </a:p>
      </dgm:t>
    </dgm:pt>
    <dgm:pt modelId="{4224817A-B0A9-4EFA-B393-48841CACC019}" type="sibTrans" cxnId="{CFB3930B-C6BA-4E12-966C-2350536D34C2}">
      <dgm:prSet/>
      <dgm:spPr/>
      <dgm:t>
        <a:bodyPr/>
        <a:lstStyle/>
        <a:p>
          <a:endParaRPr lang="es-ES">
            <a:solidFill>
              <a:schemeClr val="tx1"/>
            </a:solidFill>
          </a:endParaRPr>
        </a:p>
      </dgm:t>
    </dgm:pt>
    <dgm:pt modelId="{9AC5E7F0-A9DD-4776-BC25-21D1242E3AD5}">
      <dgm:prSet custT="1"/>
      <dgm:spPr/>
      <dgm:t>
        <a:bodyPr/>
        <a:lstStyle/>
        <a:p>
          <a:pPr algn="just" rtl="0"/>
          <a:r>
            <a:rPr lang="es-ES" sz="1600" baseline="0" dirty="0" smtClean="0">
              <a:solidFill>
                <a:schemeClr val="tx1"/>
              </a:solidFill>
            </a:rPr>
            <a:t>Uso y mantenimiento</a:t>
          </a:r>
          <a:endParaRPr lang="es-ES" sz="1600" dirty="0">
            <a:solidFill>
              <a:schemeClr val="tx1"/>
            </a:solidFill>
          </a:endParaRPr>
        </a:p>
      </dgm:t>
    </dgm:pt>
    <dgm:pt modelId="{C0644455-132F-4474-A12D-85BC183F5C9B}" type="parTrans" cxnId="{2D2457AB-3E08-44CC-8677-6EA35CA7B33F}">
      <dgm:prSet/>
      <dgm:spPr/>
      <dgm:t>
        <a:bodyPr/>
        <a:lstStyle/>
        <a:p>
          <a:endParaRPr lang="es-ES">
            <a:solidFill>
              <a:schemeClr val="tx1"/>
            </a:solidFill>
          </a:endParaRPr>
        </a:p>
      </dgm:t>
    </dgm:pt>
    <dgm:pt modelId="{E2255F69-DA1C-4279-8B9D-37783F05CA3A}" type="sibTrans" cxnId="{2D2457AB-3E08-44CC-8677-6EA35CA7B33F}">
      <dgm:prSet/>
      <dgm:spPr/>
      <dgm:t>
        <a:bodyPr/>
        <a:lstStyle/>
        <a:p>
          <a:endParaRPr lang="es-ES">
            <a:solidFill>
              <a:schemeClr val="tx1"/>
            </a:solidFill>
          </a:endParaRPr>
        </a:p>
      </dgm:t>
    </dgm:pt>
    <dgm:pt modelId="{50CDB386-4334-44D3-94A0-F1F2E38122A3}" type="pres">
      <dgm:prSet presAssocID="{C25C3ADA-3BAE-4A14-8048-6B7C42230BBF}" presName="linear" presStyleCnt="0">
        <dgm:presLayoutVars>
          <dgm:animLvl val="lvl"/>
          <dgm:resizeHandles val="exact"/>
        </dgm:presLayoutVars>
      </dgm:prSet>
      <dgm:spPr/>
      <dgm:t>
        <a:bodyPr/>
        <a:lstStyle/>
        <a:p>
          <a:endParaRPr lang="es-ES"/>
        </a:p>
      </dgm:t>
    </dgm:pt>
    <dgm:pt modelId="{C8B7390D-4D47-4E8B-A409-47441814B637}" type="pres">
      <dgm:prSet presAssocID="{CDA6BED2-14F0-4682-8C5B-976566B8D7CB}" presName="parentText" presStyleLbl="node1" presStyleIdx="0" presStyleCnt="1" custScaleY="60595" custLinFactNeighborY="-1983">
        <dgm:presLayoutVars>
          <dgm:chMax val="0"/>
          <dgm:bulletEnabled val="1"/>
        </dgm:presLayoutVars>
      </dgm:prSet>
      <dgm:spPr/>
      <dgm:t>
        <a:bodyPr/>
        <a:lstStyle/>
        <a:p>
          <a:endParaRPr lang="es-ES"/>
        </a:p>
      </dgm:t>
    </dgm:pt>
    <dgm:pt modelId="{7D5F0817-C2EE-4B75-9538-89DE29A71BDD}" type="pres">
      <dgm:prSet presAssocID="{CDA6BED2-14F0-4682-8C5B-976566B8D7CB}" presName="childText" presStyleLbl="revTx" presStyleIdx="0" presStyleCnt="1">
        <dgm:presLayoutVars>
          <dgm:bulletEnabled val="1"/>
        </dgm:presLayoutVars>
      </dgm:prSet>
      <dgm:spPr/>
      <dgm:t>
        <a:bodyPr/>
        <a:lstStyle/>
        <a:p>
          <a:endParaRPr lang="es-ES"/>
        </a:p>
      </dgm:t>
    </dgm:pt>
  </dgm:ptLst>
  <dgm:cxnLst>
    <dgm:cxn modelId="{44F15127-4F06-4F84-B892-3684BCCD92F8}" type="presOf" srcId="{B79C95BA-43D6-4723-80DD-C919FC7A9A3C}" destId="{7D5F0817-C2EE-4B75-9538-89DE29A71BDD}" srcOrd="0" destOrd="3" presId="urn:microsoft.com/office/officeart/2005/8/layout/vList2"/>
    <dgm:cxn modelId="{CFB3930B-C6BA-4E12-966C-2350536D34C2}" srcId="{CDA6BED2-14F0-4682-8C5B-976566B8D7CB}" destId="{944E2ACC-FEB8-45CC-8572-0AA3BF3E8444}" srcOrd="5" destOrd="0" parTransId="{6745C593-44A7-43DA-BC23-F9049B8FC590}" sibTransId="{4224817A-B0A9-4EFA-B393-48841CACC019}"/>
    <dgm:cxn modelId="{6E1C4574-9783-4FB6-BD18-66E36345817A}" srcId="{CDA6BED2-14F0-4682-8C5B-976566B8D7CB}" destId="{70126D0E-BF87-43B1-ABE2-73B3CE953752}" srcOrd="2" destOrd="0" parTransId="{3747D4A7-5932-46FC-9AE5-F3FE1FE24738}" sibTransId="{EEAB93F1-05D6-4778-A52F-C040A485E1D8}"/>
    <dgm:cxn modelId="{B186AD82-AC9E-4125-95E0-B214A3FF210F}" type="presOf" srcId="{944E2ACC-FEB8-45CC-8572-0AA3BF3E8444}" destId="{7D5F0817-C2EE-4B75-9538-89DE29A71BDD}" srcOrd="0" destOrd="5" presId="urn:microsoft.com/office/officeart/2005/8/layout/vList2"/>
    <dgm:cxn modelId="{EAA52BCD-0688-4804-81A0-267458DA9A8C}" type="presOf" srcId="{3C3F2353-ED6B-4DF2-B03B-59701479D6E9}" destId="{7D5F0817-C2EE-4B75-9538-89DE29A71BDD}" srcOrd="0" destOrd="4" presId="urn:microsoft.com/office/officeart/2005/8/layout/vList2"/>
    <dgm:cxn modelId="{388DBF3B-0111-4425-8423-EDCA1299B3F1}" type="presOf" srcId="{C25C3ADA-3BAE-4A14-8048-6B7C42230BBF}" destId="{50CDB386-4334-44D3-94A0-F1F2E38122A3}" srcOrd="0" destOrd="0" presId="urn:microsoft.com/office/officeart/2005/8/layout/vList2"/>
    <dgm:cxn modelId="{7F565560-BC8D-4BCB-8A70-3134D0053BB3}" srcId="{C25C3ADA-3BAE-4A14-8048-6B7C42230BBF}" destId="{CDA6BED2-14F0-4682-8C5B-976566B8D7CB}" srcOrd="0" destOrd="0" parTransId="{3B3A93E5-5687-40C7-867D-FF315058D2C0}" sibTransId="{23E4ADD3-EFC6-4B2B-A9E3-5AE1EC79554C}"/>
    <dgm:cxn modelId="{680D76E2-DF46-4B27-A9CA-2685E556025A}" type="presOf" srcId="{83D452E5-0CF8-4F71-B952-682E89B97DC2}" destId="{7D5F0817-C2EE-4B75-9538-89DE29A71BDD}" srcOrd="0" destOrd="1" presId="urn:microsoft.com/office/officeart/2005/8/layout/vList2"/>
    <dgm:cxn modelId="{093A8A1E-6081-426E-8390-C357B3DD242F}" type="presOf" srcId="{538DDC2E-D5B0-476E-8C0C-BB7338861B34}" destId="{7D5F0817-C2EE-4B75-9538-89DE29A71BDD}" srcOrd="0" destOrd="0" presId="urn:microsoft.com/office/officeart/2005/8/layout/vList2"/>
    <dgm:cxn modelId="{E7A7DE82-8AE5-4B73-A721-7B36FCB7C9CB}" type="presOf" srcId="{70126D0E-BF87-43B1-ABE2-73B3CE953752}" destId="{7D5F0817-C2EE-4B75-9538-89DE29A71BDD}" srcOrd="0" destOrd="2" presId="urn:microsoft.com/office/officeart/2005/8/layout/vList2"/>
    <dgm:cxn modelId="{60F71160-D3A1-4EB1-939F-CB905169EFED}" type="presOf" srcId="{CDA6BED2-14F0-4682-8C5B-976566B8D7CB}" destId="{C8B7390D-4D47-4E8B-A409-47441814B637}" srcOrd="0" destOrd="0" presId="urn:microsoft.com/office/officeart/2005/8/layout/vList2"/>
    <dgm:cxn modelId="{2FE7CBAE-71B9-4AB7-BD3E-21F0EE60C6FD}" type="presOf" srcId="{9AC5E7F0-A9DD-4776-BC25-21D1242E3AD5}" destId="{7D5F0817-C2EE-4B75-9538-89DE29A71BDD}" srcOrd="0" destOrd="6" presId="urn:microsoft.com/office/officeart/2005/8/layout/vList2"/>
    <dgm:cxn modelId="{6BED8440-5001-4742-9B75-78D82D4CD01A}" srcId="{CDA6BED2-14F0-4682-8C5B-976566B8D7CB}" destId="{B79C95BA-43D6-4723-80DD-C919FC7A9A3C}" srcOrd="3" destOrd="0" parTransId="{B48B6730-3435-4116-9150-86FFF0525016}" sibTransId="{E787D711-760F-41EE-A1C7-F1FFE99E4E06}"/>
    <dgm:cxn modelId="{3DCC13E7-2D14-401C-A118-0076E976D8DE}" srcId="{CDA6BED2-14F0-4682-8C5B-976566B8D7CB}" destId="{538DDC2E-D5B0-476E-8C0C-BB7338861B34}" srcOrd="0" destOrd="0" parTransId="{731B945C-D3C8-474A-99D4-C7EA683C317C}" sibTransId="{55F9AB48-7F0A-47B2-8D98-D0D5689FE1DD}"/>
    <dgm:cxn modelId="{BDC30D0F-2BCD-492A-AA26-3D00FA2324B8}" srcId="{CDA6BED2-14F0-4682-8C5B-976566B8D7CB}" destId="{83D452E5-0CF8-4F71-B952-682E89B97DC2}" srcOrd="1" destOrd="0" parTransId="{AC1FF963-49A3-41EA-8560-1CA396121558}" sibTransId="{2D29245D-7105-4E6A-A369-68C940A9A793}"/>
    <dgm:cxn modelId="{5960126C-4C39-41FF-A150-CD3F2A6011F7}" srcId="{CDA6BED2-14F0-4682-8C5B-976566B8D7CB}" destId="{3C3F2353-ED6B-4DF2-B03B-59701479D6E9}" srcOrd="4" destOrd="0" parTransId="{B3B29C18-F627-46D4-A96F-F7E7F95C91DE}" sibTransId="{99DEFA91-88BD-451E-8BB6-D521E6EB1D73}"/>
    <dgm:cxn modelId="{2D2457AB-3E08-44CC-8677-6EA35CA7B33F}" srcId="{CDA6BED2-14F0-4682-8C5B-976566B8D7CB}" destId="{9AC5E7F0-A9DD-4776-BC25-21D1242E3AD5}" srcOrd="6" destOrd="0" parTransId="{C0644455-132F-4474-A12D-85BC183F5C9B}" sibTransId="{E2255F69-DA1C-4279-8B9D-37783F05CA3A}"/>
    <dgm:cxn modelId="{1009558B-F157-403B-9266-060AC6414E40}" type="presParOf" srcId="{50CDB386-4334-44D3-94A0-F1F2E38122A3}" destId="{C8B7390D-4D47-4E8B-A409-47441814B637}" srcOrd="0" destOrd="0" presId="urn:microsoft.com/office/officeart/2005/8/layout/vList2"/>
    <dgm:cxn modelId="{718EE841-9D9A-4C9D-A8F4-BADCB7781A0E}" type="presParOf" srcId="{50CDB386-4334-44D3-94A0-F1F2E38122A3}" destId="{7D5F0817-C2EE-4B75-9538-89DE29A71B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32344A-6265-42A9-A229-5CF0A3281EF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5EAE0ED4-4CDC-45B1-A2A5-9EE217EEFCD8}">
      <dgm:prSet custT="1"/>
      <dgm:spPr/>
      <dgm:t>
        <a:bodyPr/>
        <a:lstStyle/>
        <a:p>
          <a:pPr rtl="0"/>
          <a:r>
            <a:rPr lang="es-ES" sz="1600" b="1" baseline="0" dirty="0" smtClean="0">
              <a:solidFill>
                <a:schemeClr val="tx1"/>
              </a:solidFill>
            </a:rPr>
            <a:t>Comunicación:</a:t>
          </a:r>
          <a:r>
            <a:rPr lang="es-ES" sz="1600" baseline="0" dirty="0" smtClean="0">
              <a:solidFill>
                <a:schemeClr val="tx1"/>
              </a:solidFill>
            </a:rPr>
            <a:t> comunicarse con los clientes para entender los objetivos.</a:t>
          </a:r>
          <a:endParaRPr lang="es-ES" sz="1600" dirty="0">
            <a:solidFill>
              <a:schemeClr val="tx1"/>
            </a:solidFill>
          </a:endParaRPr>
        </a:p>
      </dgm:t>
    </dgm:pt>
    <dgm:pt modelId="{593592C7-FCEF-4555-A63B-B658EA29AB6D}" type="parTrans" cxnId="{0A00AA01-6499-4E96-ACFF-34D537C15B85}">
      <dgm:prSet/>
      <dgm:spPr/>
      <dgm:t>
        <a:bodyPr/>
        <a:lstStyle/>
        <a:p>
          <a:endParaRPr lang="es-ES" sz="2800"/>
        </a:p>
      </dgm:t>
    </dgm:pt>
    <dgm:pt modelId="{BB8B43A7-92AC-41F9-8129-CD24322F2CFA}" type="sibTrans" cxnId="{0A00AA01-6499-4E96-ACFF-34D537C15B85}">
      <dgm:prSet/>
      <dgm:spPr/>
      <dgm:t>
        <a:bodyPr/>
        <a:lstStyle/>
        <a:p>
          <a:endParaRPr lang="es-ES" sz="2800"/>
        </a:p>
      </dgm:t>
    </dgm:pt>
    <dgm:pt modelId="{0F280D30-382F-4104-AEBE-661B514139C5}">
      <dgm:prSet custT="1"/>
      <dgm:spPr/>
      <dgm:t>
        <a:bodyPr/>
        <a:lstStyle/>
        <a:p>
          <a:pPr rtl="0"/>
          <a:r>
            <a:rPr lang="es-ES" sz="1600" b="1" baseline="0" dirty="0" smtClean="0">
              <a:solidFill>
                <a:schemeClr val="tx1"/>
              </a:solidFill>
            </a:rPr>
            <a:t>Planeación:</a:t>
          </a:r>
          <a:r>
            <a:rPr lang="es-ES" sz="1600" baseline="0" dirty="0" smtClean="0">
              <a:solidFill>
                <a:schemeClr val="tx1"/>
              </a:solidFill>
            </a:rPr>
            <a:t> Cualquier viaje se simplifica si existe un mapa. Para el desarrollo de software el mapa es el plan del proyecto de software.</a:t>
          </a:r>
          <a:endParaRPr lang="es-ES" sz="1600" dirty="0">
            <a:solidFill>
              <a:schemeClr val="tx1"/>
            </a:solidFill>
          </a:endParaRPr>
        </a:p>
      </dgm:t>
    </dgm:pt>
    <dgm:pt modelId="{352F50B7-30F8-4BA4-8508-63589AA8B8E0}" type="parTrans" cxnId="{99C363EA-A96C-4CE1-84DD-791D2943B0A3}">
      <dgm:prSet/>
      <dgm:spPr/>
      <dgm:t>
        <a:bodyPr/>
        <a:lstStyle/>
        <a:p>
          <a:endParaRPr lang="es-ES" sz="2800"/>
        </a:p>
      </dgm:t>
    </dgm:pt>
    <dgm:pt modelId="{28DD392C-B201-45B1-B6EC-CA66437CC917}" type="sibTrans" cxnId="{99C363EA-A96C-4CE1-84DD-791D2943B0A3}">
      <dgm:prSet/>
      <dgm:spPr/>
      <dgm:t>
        <a:bodyPr/>
        <a:lstStyle/>
        <a:p>
          <a:endParaRPr lang="es-ES" sz="2800"/>
        </a:p>
      </dgm:t>
    </dgm:pt>
    <dgm:pt modelId="{C02D45B2-0723-434E-A5C9-F18CFD771027}">
      <dgm:prSet custT="1"/>
      <dgm:spPr/>
      <dgm:t>
        <a:bodyPr/>
        <a:lstStyle/>
        <a:p>
          <a:pPr rtl="0"/>
          <a:r>
            <a:rPr lang="es-ES" sz="1600" b="1" baseline="0" dirty="0" smtClean="0">
              <a:solidFill>
                <a:schemeClr val="tx1"/>
              </a:solidFill>
            </a:rPr>
            <a:t>Modelado:</a:t>
          </a:r>
          <a:r>
            <a:rPr lang="es-ES" sz="1600" baseline="0" dirty="0" smtClean="0">
              <a:solidFill>
                <a:schemeClr val="tx1"/>
              </a:solidFill>
            </a:rPr>
            <a:t> crear un bosquejo del objeto por hacer con el fin de entender el panorama.</a:t>
          </a:r>
          <a:endParaRPr lang="es-ES" sz="1600" dirty="0">
            <a:solidFill>
              <a:schemeClr val="tx1"/>
            </a:solidFill>
          </a:endParaRPr>
        </a:p>
      </dgm:t>
    </dgm:pt>
    <dgm:pt modelId="{00444F21-D2A7-488B-AC5D-6468791DAF31}" type="parTrans" cxnId="{AD39CA8A-C32E-4410-AC95-6C0A947C2678}">
      <dgm:prSet/>
      <dgm:spPr/>
      <dgm:t>
        <a:bodyPr/>
        <a:lstStyle/>
        <a:p>
          <a:endParaRPr lang="es-ES" sz="2800"/>
        </a:p>
      </dgm:t>
    </dgm:pt>
    <dgm:pt modelId="{B2F23371-B154-476D-A24E-E088FFF1FB21}" type="sibTrans" cxnId="{AD39CA8A-C32E-4410-AC95-6C0A947C2678}">
      <dgm:prSet/>
      <dgm:spPr/>
      <dgm:t>
        <a:bodyPr/>
        <a:lstStyle/>
        <a:p>
          <a:endParaRPr lang="es-ES" sz="2800"/>
        </a:p>
      </dgm:t>
    </dgm:pt>
    <dgm:pt modelId="{EC38E023-A8CA-488C-9CD3-A2D86C4C150C}">
      <dgm:prSet custT="1"/>
      <dgm:spPr/>
      <dgm:t>
        <a:bodyPr/>
        <a:lstStyle/>
        <a:p>
          <a:pPr rtl="0"/>
          <a:r>
            <a:rPr lang="es-ES" sz="1600" b="1" baseline="0" smtClean="0">
              <a:solidFill>
                <a:schemeClr val="tx1"/>
              </a:solidFill>
            </a:rPr>
            <a:t>Construcción:</a:t>
          </a:r>
          <a:r>
            <a:rPr lang="es-ES" sz="1600" baseline="0" smtClean="0">
              <a:solidFill>
                <a:schemeClr val="tx1"/>
              </a:solidFill>
            </a:rPr>
            <a:t> generación de código y pruebas para descubrir errores.</a:t>
          </a:r>
          <a:endParaRPr lang="es-ES" sz="1600" dirty="0">
            <a:solidFill>
              <a:schemeClr val="tx1"/>
            </a:solidFill>
          </a:endParaRPr>
        </a:p>
      </dgm:t>
    </dgm:pt>
    <dgm:pt modelId="{19B239C0-2710-4A46-8BC9-00274A2518E1}" type="parTrans" cxnId="{1DA1CCFD-6978-47D5-953F-C4C1C5A33D3C}">
      <dgm:prSet/>
      <dgm:spPr/>
      <dgm:t>
        <a:bodyPr/>
        <a:lstStyle/>
        <a:p>
          <a:endParaRPr lang="es-ES" sz="2800"/>
        </a:p>
      </dgm:t>
    </dgm:pt>
    <dgm:pt modelId="{A13F17E8-AE94-4231-9FE8-B6F5F5F7058B}" type="sibTrans" cxnId="{1DA1CCFD-6978-47D5-953F-C4C1C5A33D3C}">
      <dgm:prSet/>
      <dgm:spPr/>
      <dgm:t>
        <a:bodyPr/>
        <a:lstStyle/>
        <a:p>
          <a:endParaRPr lang="es-ES" sz="2800"/>
        </a:p>
      </dgm:t>
    </dgm:pt>
    <dgm:pt modelId="{9E2D6258-4561-4056-8107-09E390D9A47A}">
      <dgm:prSet custT="1"/>
      <dgm:spPr/>
      <dgm:t>
        <a:bodyPr/>
        <a:lstStyle/>
        <a:p>
          <a:pPr rtl="0"/>
          <a:r>
            <a:rPr lang="es-ES" sz="1600" b="1" baseline="0" dirty="0" smtClean="0">
              <a:solidFill>
                <a:schemeClr val="tx1"/>
              </a:solidFill>
            </a:rPr>
            <a:t>Despliegue:</a:t>
          </a:r>
          <a:r>
            <a:rPr lang="es-ES" sz="1600" baseline="0" dirty="0" smtClean="0">
              <a:solidFill>
                <a:schemeClr val="tx1"/>
              </a:solidFill>
            </a:rPr>
            <a:t> entrega al consumidor para su evaluación.</a:t>
          </a:r>
          <a:endParaRPr lang="es-ES" sz="1600" dirty="0">
            <a:solidFill>
              <a:schemeClr val="tx1"/>
            </a:solidFill>
          </a:endParaRPr>
        </a:p>
      </dgm:t>
    </dgm:pt>
    <dgm:pt modelId="{B1B38277-DE99-4D1D-8496-234B9D64A691}" type="parTrans" cxnId="{03BB5838-79BD-4975-A228-2D55EC1B9026}">
      <dgm:prSet/>
      <dgm:spPr/>
      <dgm:t>
        <a:bodyPr/>
        <a:lstStyle/>
        <a:p>
          <a:endParaRPr lang="es-ES" sz="2800"/>
        </a:p>
      </dgm:t>
    </dgm:pt>
    <dgm:pt modelId="{BF88A5E8-AFC0-49B3-9D87-39F092DC8C18}" type="sibTrans" cxnId="{03BB5838-79BD-4975-A228-2D55EC1B9026}">
      <dgm:prSet/>
      <dgm:spPr/>
      <dgm:t>
        <a:bodyPr/>
        <a:lstStyle/>
        <a:p>
          <a:endParaRPr lang="es-ES" sz="2800"/>
        </a:p>
      </dgm:t>
    </dgm:pt>
    <dgm:pt modelId="{06098E62-87D8-480A-8210-E7EBE685FDD8}" type="pres">
      <dgm:prSet presAssocID="{0232344A-6265-42A9-A229-5CF0A3281EFA}" presName="linear" presStyleCnt="0">
        <dgm:presLayoutVars>
          <dgm:animLvl val="lvl"/>
          <dgm:resizeHandles val="exact"/>
        </dgm:presLayoutVars>
      </dgm:prSet>
      <dgm:spPr/>
      <dgm:t>
        <a:bodyPr/>
        <a:lstStyle/>
        <a:p>
          <a:endParaRPr lang="es-ES"/>
        </a:p>
      </dgm:t>
    </dgm:pt>
    <dgm:pt modelId="{499117DF-776D-4D93-B2C6-89D9138755F1}" type="pres">
      <dgm:prSet presAssocID="{5EAE0ED4-4CDC-45B1-A2A5-9EE217EEFCD8}" presName="parentText" presStyleLbl="node1" presStyleIdx="0" presStyleCnt="5" custLinFactY="-28317" custLinFactNeighborY="-100000">
        <dgm:presLayoutVars>
          <dgm:chMax val="0"/>
          <dgm:bulletEnabled val="1"/>
        </dgm:presLayoutVars>
      </dgm:prSet>
      <dgm:spPr/>
      <dgm:t>
        <a:bodyPr/>
        <a:lstStyle/>
        <a:p>
          <a:endParaRPr lang="es-ES"/>
        </a:p>
      </dgm:t>
    </dgm:pt>
    <dgm:pt modelId="{D1ED0F32-0DA0-453F-98F2-917BAF8E33F2}" type="pres">
      <dgm:prSet presAssocID="{BB8B43A7-92AC-41F9-8129-CD24322F2CFA}" presName="spacer" presStyleCnt="0"/>
      <dgm:spPr/>
    </dgm:pt>
    <dgm:pt modelId="{EFA53227-19A6-471C-B19D-5ABA003A8D5E}" type="pres">
      <dgm:prSet presAssocID="{0F280D30-382F-4104-AEBE-661B514139C5}" presName="parentText" presStyleLbl="node1" presStyleIdx="1" presStyleCnt="5" custScaleY="131035" custLinFactY="-15083" custLinFactNeighborY="-100000">
        <dgm:presLayoutVars>
          <dgm:chMax val="0"/>
          <dgm:bulletEnabled val="1"/>
        </dgm:presLayoutVars>
      </dgm:prSet>
      <dgm:spPr/>
      <dgm:t>
        <a:bodyPr/>
        <a:lstStyle/>
        <a:p>
          <a:endParaRPr lang="es-ES"/>
        </a:p>
      </dgm:t>
    </dgm:pt>
    <dgm:pt modelId="{954A3F86-EA6A-4847-BFB5-2F855EF89DFC}" type="pres">
      <dgm:prSet presAssocID="{28DD392C-B201-45B1-B6EC-CA66437CC917}" presName="spacer" presStyleCnt="0"/>
      <dgm:spPr/>
    </dgm:pt>
    <dgm:pt modelId="{CBC95621-2FE7-466E-9272-1E1C62782E63}" type="pres">
      <dgm:prSet presAssocID="{C02D45B2-0723-434E-A5C9-F18CFD771027}" presName="parentText" presStyleLbl="node1" presStyleIdx="2" presStyleCnt="5" custLinFactY="-3138" custLinFactNeighborY="-100000">
        <dgm:presLayoutVars>
          <dgm:chMax val="0"/>
          <dgm:bulletEnabled val="1"/>
        </dgm:presLayoutVars>
      </dgm:prSet>
      <dgm:spPr/>
      <dgm:t>
        <a:bodyPr/>
        <a:lstStyle/>
        <a:p>
          <a:endParaRPr lang="es-ES"/>
        </a:p>
      </dgm:t>
    </dgm:pt>
    <dgm:pt modelId="{93C65AFC-2E9B-47E6-8561-BAD429D76307}" type="pres">
      <dgm:prSet presAssocID="{B2F23371-B154-476D-A24E-E088FFF1FB21}" presName="spacer" presStyleCnt="0"/>
      <dgm:spPr/>
    </dgm:pt>
    <dgm:pt modelId="{F9024BB5-F5AE-4224-ADA0-41F1B96C5AA7}" type="pres">
      <dgm:prSet presAssocID="{EC38E023-A8CA-488C-9CD3-A2D86C4C150C}" presName="parentText" presStyleLbl="node1" presStyleIdx="3" presStyleCnt="5" custLinFactY="4241" custLinFactNeighborY="100000">
        <dgm:presLayoutVars>
          <dgm:chMax val="0"/>
          <dgm:bulletEnabled val="1"/>
        </dgm:presLayoutVars>
      </dgm:prSet>
      <dgm:spPr/>
      <dgm:t>
        <a:bodyPr/>
        <a:lstStyle/>
        <a:p>
          <a:endParaRPr lang="es-ES"/>
        </a:p>
      </dgm:t>
    </dgm:pt>
    <dgm:pt modelId="{D32AA3B5-88BF-4668-BB02-0280B9E0449F}" type="pres">
      <dgm:prSet presAssocID="{A13F17E8-AE94-4231-9FE8-B6F5F5F7058B}" presName="spacer" presStyleCnt="0"/>
      <dgm:spPr/>
    </dgm:pt>
    <dgm:pt modelId="{7D09EB33-B918-4894-BF58-B3AC8AABD99B}" type="pres">
      <dgm:prSet presAssocID="{9E2D6258-4561-4056-8107-09E390D9A47A}" presName="parentText" presStyleLbl="node1" presStyleIdx="4" presStyleCnt="5" custLinFactY="16186" custLinFactNeighborY="100000">
        <dgm:presLayoutVars>
          <dgm:chMax val="0"/>
          <dgm:bulletEnabled val="1"/>
        </dgm:presLayoutVars>
      </dgm:prSet>
      <dgm:spPr/>
      <dgm:t>
        <a:bodyPr/>
        <a:lstStyle/>
        <a:p>
          <a:endParaRPr lang="es-ES"/>
        </a:p>
      </dgm:t>
    </dgm:pt>
  </dgm:ptLst>
  <dgm:cxnLst>
    <dgm:cxn modelId="{03BB5838-79BD-4975-A228-2D55EC1B9026}" srcId="{0232344A-6265-42A9-A229-5CF0A3281EFA}" destId="{9E2D6258-4561-4056-8107-09E390D9A47A}" srcOrd="4" destOrd="0" parTransId="{B1B38277-DE99-4D1D-8496-234B9D64A691}" sibTransId="{BF88A5E8-AFC0-49B3-9D87-39F092DC8C18}"/>
    <dgm:cxn modelId="{315CE567-5ED1-43AA-81DE-972C1D3FCA59}" type="presOf" srcId="{0F280D30-382F-4104-AEBE-661B514139C5}" destId="{EFA53227-19A6-471C-B19D-5ABA003A8D5E}" srcOrd="0" destOrd="0" presId="urn:microsoft.com/office/officeart/2005/8/layout/vList2"/>
    <dgm:cxn modelId="{0A00AA01-6499-4E96-ACFF-34D537C15B85}" srcId="{0232344A-6265-42A9-A229-5CF0A3281EFA}" destId="{5EAE0ED4-4CDC-45B1-A2A5-9EE217EEFCD8}" srcOrd="0" destOrd="0" parTransId="{593592C7-FCEF-4555-A63B-B658EA29AB6D}" sibTransId="{BB8B43A7-92AC-41F9-8129-CD24322F2CFA}"/>
    <dgm:cxn modelId="{6D984722-86FF-44ED-94C5-F8745A50D526}" type="presOf" srcId="{0232344A-6265-42A9-A229-5CF0A3281EFA}" destId="{06098E62-87D8-480A-8210-E7EBE685FDD8}" srcOrd="0" destOrd="0" presId="urn:microsoft.com/office/officeart/2005/8/layout/vList2"/>
    <dgm:cxn modelId="{99C363EA-A96C-4CE1-84DD-791D2943B0A3}" srcId="{0232344A-6265-42A9-A229-5CF0A3281EFA}" destId="{0F280D30-382F-4104-AEBE-661B514139C5}" srcOrd="1" destOrd="0" parTransId="{352F50B7-30F8-4BA4-8508-63589AA8B8E0}" sibTransId="{28DD392C-B201-45B1-B6EC-CA66437CC917}"/>
    <dgm:cxn modelId="{83ACB30C-3BB9-435D-9A95-877373D92526}" type="presOf" srcId="{9E2D6258-4561-4056-8107-09E390D9A47A}" destId="{7D09EB33-B918-4894-BF58-B3AC8AABD99B}" srcOrd="0" destOrd="0" presId="urn:microsoft.com/office/officeart/2005/8/layout/vList2"/>
    <dgm:cxn modelId="{CECD1E61-33BD-49BD-8B03-F76B723B7044}" type="presOf" srcId="{EC38E023-A8CA-488C-9CD3-A2D86C4C150C}" destId="{F9024BB5-F5AE-4224-ADA0-41F1B96C5AA7}" srcOrd="0" destOrd="0" presId="urn:microsoft.com/office/officeart/2005/8/layout/vList2"/>
    <dgm:cxn modelId="{50C19CFF-AEC3-402F-9B06-09F3C75F6686}" type="presOf" srcId="{C02D45B2-0723-434E-A5C9-F18CFD771027}" destId="{CBC95621-2FE7-466E-9272-1E1C62782E63}" srcOrd="0" destOrd="0" presId="urn:microsoft.com/office/officeart/2005/8/layout/vList2"/>
    <dgm:cxn modelId="{EFB0CA0E-C639-4128-8000-38E0F7757C39}" type="presOf" srcId="{5EAE0ED4-4CDC-45B1-A2A5-9EE217EEFCD8}" destId="{499117DF-776D-4D93-B2C6-89D9138755F1}" srcOrd="0" destOrd="0" presId="urn:microsoft.com/office/officeart/2005/8/layout/vList2"/>
    <dgm:cxn modelId="{AD39CA8A-C32E-4410-AC95-6C0A947C2678}" srcId="{0232344A-6265-42A9-A229-5CF0A3281EFA}" destId="{C02D45B2-0723-434E-A5C9-F18CFD771027}" srcOrd="2" destOrd="0" parTransId="{00444F21-D2A7-488B-AC5D-6468791DAF31}" sibTransId="{B2F23371-B154-476D-A24E-E088FFF1FB21}"/>
    <dgm:cxn modelId="{1DA1CCFD-6978-47D5-953F-C4C1C5A33D3C}" srcId="{0232344A-6265-42A9-A229-5CF0A3281EFA}" destId="{EC38E023-A8CA-488C-9CD3-A2D86C4C150C}" srcOrd="3" destOrd="0" parTransId="{19B239C0-2710-4A46-8BC9-00274A2518E1}" sibTransId="{A13F17E8-AE94-4231-9FE8-B6F5F5F7058B}"/>
    <dgm:cxn modelId="{305890BF-6513-46FC-A932-1E804D3C62B8}" type="presParOf" srcId="{06098E62-87D8-480A-8210-E7EBE685FDD8}" destId="{499117DF-776D-4D93-B2C6-89D9138755F1}" srcOrd="0" destOrd="0" presId="urn:microsoft.com/office/officeart/2005/8/layout/vList2"/>
    <dgm:cxn modelId="{BE591D68-3F59-40B3-AFFC-DBF5CE953E24}" type="presParOf" srcId="{06098E62-87D8-480A-8210-E7EBE685FDD8}" destId="{D1ED0F32-0DA0-453F-98F2-917BAF8E33F2}" srcOrd="1" destOrd="0" presId="urn:microsoft.com/office/officeart/2005/8/layout/vList2"/>
    <dgm:cxn modelId="{DCFD0F5A-08BD-4ACA-8ECF-F89027053C88}" type="presParOf" srcId="{06098E62-87D8-480A-8210-E7EBE685FDD8}" destId="{EFA53227-19A6-471C-B19D-5ABA003A8D5E}" srcOrd="2" destOrd="0" presId="urn:microsoft.com/office/officeart/2005/8/layout/vList2"/>
    <dgm:cxn modelId="{D759A515-B25F-4D66-A6CF-4C99722D928E}" type="presParOf" srcId="{06098E62-87D8-480A-8210-E7EBE685FDD8}" destId="{954A3F86-EA6A-4847-BFB5-2F855EF89DFC}" srcOrd="3" destOrd="0" presId="urn:microsoft.com/office/officeart/2005/8/layout/vList2"/>
    <dgm:cxn modelId="{76FBCDBB-26EA-4C27-8FCB-BAC2ACBC71D3}" type="presParOf" srcId="{06098E62-87D8-480A-8210-E7EBE685FDD8}" destId="{CBC95621-2FE7-466E-9272-1E1C62782E63}" srcOrd="4" destOrd="0" presId="urn:microsoft.com/office/officeart/2005/8/layout/vList2"/>
    <dgm:cxn modelId="{F808D597-6414-46BB-A00B-2BF1D823ADDF}" type="presParOf" srcId="{06098E62-87D8-480A-8210-E7EBE685FDD8}" destId="{93C65AFC-2E9B-47E6-8561-BAD429D76307}" srcOrd="5" destOrd="0" presId="urn:microsoft.com/office/officeart/2005/8/layout/vList2"/>
    <dgm:cxn modelId="{87EC25C1-AB0A-46A2-9775-2837BF0CA084}" type="presParOf" srcId="{06098E62-87D8-480A-8210-E7EBE685FDD8}" destId="{F9024BB5-F5AE-4224-ADA0-41F1B96C5AA7}" srcOrd="6" destOrd="0" presId="urn:microsoft.com/office/officeart/2005/8/layout/vList2"/>
    <dgm:cxn modelId="{7CB9A423-7040-48D7-A7B4-4C60ECD04007}" type="presParOf" srcId="{06098E62-87D8-480A-8210-E7EBE685FDD8}" destId="{D32AA3B5-88BF-4668-BB02-0280B9E0449F}" srcOrd="7" destOrd="0" presId="urn:microsoft.com/office/officeart/2005/8/layout/vList2"/>
    <dgm:cxn modelId="{3E211966-B827-4216-BEBC-5894B228C435}" type="presParOf" srcId="{06098E62-87D8-480A-8210-E7EBE685FDD8}" destId="{7D09EB33-B918-4894-BF58-B3AC8AABD99B}"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85A1D6-C31B-4F7E-B154-B2A96E5B5CEE}" type="doc">
      <dgm:prSet loTypeId="urn:microsoft.com/office/officeart/2005/8/layout/vProcess5" loCatId="process" qsTypeId="urn:microsoft.com/office/officeart/2005/8/quickstyle/simple3" qsCatId="simple" csTypeId="urn:microsoft.com/office/officeart/2005/8/colors/accent1_2" csCatId="accent1"/>
      <dgm:spPr/>
      <dgm:t>
        <a:bodyPr/>
        <a:lstStyle/>
        <a:p>
          <a:endParaRPr lang="es-ES"/>
        </a:p>
      </dgm:t>
    </dgm:pt>
    <dgm:pt modelId="{D48FFABF-02B7-448C-BE69-4850325ACC67}">
      <dgm:prSet custT="1"/>
      <dgm:spPr/>
      <dgm:t>
        <a:bodyPr/>
        <a:lstStyle/>
        <a:p>
          <a:pPr rtl="0"/>
          <a:r>
            <a:rPr lang="es-ES" sz="1600" baseline="0" smtClean="0"/>
            <a:t>Delimitación del ámbito del proyecto</a:t>
          </a:r>
          <a:endParaRPr lang="es-ES" sz="1600"/>
        </a:p>
      </dgm:t>
    </dgm:pt>
    <dgm:pt modelId="{B83007EA-C32A-4445-8CA1-9CAA2F40C3FA}" type="parTrans" cxnId="{7CAA877D-D993-4D6A-84CE-0D4F277D6EEB}">
      <dgm:prSet/>
      <dgm:spPr/>
      <dgm:t>
        <a:bodyPr/>
        <a:lstStyle/>
        <a:p>
          <a:endParaRPr lang="es-ES" sz="4000"/>
        </a:p>
      </dgm:t>
    </dgm:pt>
    <dgm:pt modelId="{2D8948B8-C654-411D-9F61-6AFD59B1A0C6}" type="sibTrans" cxnId="{7CAA877D-D993-4D6A-84CE-0D4F277D6EEB}">
      <dgm:prSet custT="1"/>
      <dgm:spPr/>
      <dgm:t>
        <a:bodyPr/>
        <a:lstStyle/>
        <a:p>
          <a:endParaRPr lang="es-ES" sz="4000"/>
        </a:p>
      </dgm:t>
    </dgm:pt>
    <dgm:pt modelId="{21663CF4-5D3A-4D4A-9870-10D74AF6509E}">
      <dgm:prSet custT="1"/>
      <dgm:spPr/>
      <dgm:t>
        <a:bodyPr/>
        <a:lstStyle/>
        <a:p>
          <a:pPr rtl="0"/>
          <a:r>
            <a:rPr lang="es-ES" sz="1600" baseline="0" smtClean="0"/>
            <a:t>Realización de un estudio de viabilidad</a:t>
          </a:r>
          <a:endParaRPr lang="es-ES" sz="1600"/>
        </a:p>
      </dgm:t>
    </dgm:pt>
    <dgm:pt modelId="{DFC267BC-AB59-43C5-A609-2D6EB876E08C}" type="parTrans" cxnId="{C34555F2-892C-48FF-85D8-18A632A2B052}">
      <dgm:prSet/>
      <dgm:spPr/>
      <dgm:t>
        <a:bodyPr/>
        <a:lstStyle/>
        <a:p>
          <a:endParaRPr lang="es-ES" sz="4000"/>
        </a:p>
      </dgm:t>
    </dgm:pt>
    <dgm:pt modelId="{6EBD72CA-6994-42BE-889F-CBF4C2D7B3FD}" type="sibTrans" cxnId="{C34555F2-892C-48FF-85D8-18A632A2B052}">
      <dgm:prSet custT="1"/>
      <dgm:spPr/>
      <dgm:t>
        <a:bodyPr/>
        <a:lstStyle/>
        <a:p>
          <a:endParaRPr lang="es-ES" sz="4000"/>
        </a:p>
      </dgm:t>
    </dgm:pt>
    <dgm:pt modelId="{E4771992-1326-41CE-9C63-3F188FE720AD}">
      <dgm:prSet custT="1"/>
      <dgm:spPr/>
      <dgm:t>
        <a:bodyPr/>
        <a:lstStyle/>
        <a:p>
          <a:pPr rtl="0"/>
          <a:r>
            <a:rPr lang="es-ES" sz="1600" baseline="0" dirty="0" smtClean="0"/>
            <a:t>Análisis de los riesgos asociados al proyecto</a:t>
          </a:r>
          <a:endParaRPr lang="es-ES" sz="1600" dirty="0"/>
        </a:p>
      </dgm:t>
    </dgm:pt>
    <dgm:pt modelId="{AB984081-E316-48AA-9C8A-4350AB4A1381}" type="parTrans" cxnId="{17A713E6-62E5-4623-8AF9-C872C2E06E56}">
      <dgm:prSet/>
      <dgm:spPr/>
      <dgm:t>
        <a:bodyPr/>
        <a:lstStyle/>
        <a:p>
          <a:endParaRPr lang="es-ES" sz="4000"/>
        </a:p>
      </dgm:t>
    </dgm:pt>
    <dgm:pt modelId="{3EF4EEEF-444D-445C-8A2F-47444FEECA7B}" type="sibTrans" cxnId="{17A713E6-62E5-4623-8AF9-C872C2E06E56}">
      <dgm:prSet custT="1"/>
      <dgm:spPr/>
      <dgm:t>
        <a:bodyPr/>
        <a:lstStyle/>
        <a:p>
          <a:endParaRPr lang="es-ES" sz="4000"/>
        </a:p>
      </dgm:t>
    </dgm:pt>
    <dgm:pt modelId="{63B5D1FB-AFE0-4384-95B7-3ABB11EBE664}">
      <dgm:prSet custT="1"/>
      <dgm:spPr/>
      <dgm:t>
        <a:bodyPr/>
        <a:lstStyle/>
        <a:p>
          <a:pPr rtl="0"/>
          <a:r>
            <a:rPr lang="es-ES" sz="1600" baseline="0" smtClean="0"/>
            <a:t>Estimación del costo del proyecto</a:t>
          </a:r>
          <a:endParaRPr lang="es-ES" sz="1600"/>
        </a:p>
      </dgm:t>
    </dgm:pt>
    <dgm:pt modelId="{BAF4D1C1-5A99-4267-AC7C-A66E3C3B8ED3}" type="parTrans" cxnId="{751215A5-3DCE-4FE4-BB98-A5E443C42ACB}">
      <dgm:prSet/>
      <dgm:spPr/>
      <dgm:t>
        <a:bodyPr/>
        <a:lstStyle/>
        <a:p>
          <a:endParaRPr lang="es-ES" sz="4000"/>
        </a:p>
      </dgm:t>
    </dgm:pt>
    <dgm:pt modelId="{224A5482-6790-42EE-909F-85B9C3889229}" type="sibTrans" cxnId="{751215A5-3DCE-4FE4-BB98-A5E443C42ACB}">
      <dgm:prSet custT="1"/>
      <dgm:spPr/>
      <dgm:t>
        <a:bodyPr/>
        <a:lstStyle/>
        <a:p>
          <a:endParaRPr lang="es-ES" sz="4000"/>
        </a:p>
      </dgm:t>
    </dgm:pt>
    <dgm:pt modelId="{4E84BC91-C77B-497F-9508-68FD1E0CF350}">
      <dgm:prSet custT="1"/>
      <dgm:spPr/>
      <dgm:t>
        <a:bodyPr/>
        <a:lstStyle/>
        <a:p>
          <a:pPr rtl="0"/>
          <a:r>
            <a:rPr lang="es-ES" sz="1600" baseline="0" smtClean="0"/>
            <a:t>Planificación temporal y la asignación de recursos a las distintas etapas del proyecto.</a:t>
          </a:r>
          <a:endParaRPr lang="es-ES" sz="1600"/>
        </a:p>
      </dgm:t>
    </dgm:pt>
    <dgm:pt modelId="{D4D498E0-4623-4865-B747-5C9256D5709F}" type="parTrans" cxnId="{3370B3E1-4EFB-4E84-BFDF-EC23E1202A0D}">
      <dgm:prSet/>
      <dgm:spPr/>
      <dgm:t>
        <a:bodyPr/>
        <a:lstStyle/>
        <a:p>
          <a:endParaRPr lang="es-ES" sz="4000"/>
        </a:p>
      </dgm:t>
    </dgm:pt>
    <dgm:pt modelId="{2B147079-90F7-464F-9D64-9849DDE45D65}" type="sibTrans" cxnId="{3370B3E1-4EFB-4E84-BFDF-EC23E1202A0D}">
      <dgm:prSet/>
      <dgm:spPr/>
      <dgm:t>
        <a:bodyPr/>
        <a:lstStyle/>
        <a:p>
          <a:endParaRPr lang="es-ES" sz="4000"/>
        </a:p>
      </dgm:t>
    </dgm:pt>
    <dgm:pt modelId="{058CB943-F1FA-4EA7-A523-5AC8FCD23CA6}" type="pres">
      <dgm:prSet presAssocID="{0685A1D6-C31B-4F7E-B154-B2A96E5B5CEE}" presName="outerComposite" presStyleCnt="0">
        <dgm:presLayoutVars>
          <dgm:chMax val="5"/>
          <dgm:dir/>
          <dgm:resizeHandles val="exact"/>
        </dgm:presLayoutVars>
      </dgm:prSet>
      <dgm:spPr/>
      <dgm:t>
        <a:bodyPr/>
        <a:lstStyle/>
        <a:p>
          <a:endParaRPr lang="en-US"/>
        </a:p>
      </dgm:t>
    </dgm:pt>
    <dgm:pt modelId="{3CC19F15-427B-4F21-B651-FC82B6C58BDA}" type="pres">
      <dgm:prSet presAssocID="{0685A1D6-C31B-4F7E-B154-B2A96E5B5CEE}" presName="dummyMaxCanvas" presStyleCnt="0">
        <dgm:presLayoutVars/>
      </dgm:prSet>
      <dgm:spPr/>
    </dgm:pt>
    <dgm:pt modelId="{977F1B06-AF05-4A5D-B8C7-D13D89A37834}" type="pres">
      <dgm:prSet presAssocID="{0685A1D6-C31B-4F7E-B154-B2A96E5B5CEE}" presName="FiveNodes_1" presStyleLbl="node1" presStyleIdx="0" presStyleCnt="5">
        <dgm:presLayoutVars>
          <dgm:bulletEnabled val="1"/>
        </dgm:presLayoutVars>
      </dgm:prSet>
      <dgm:spPr/>
      <dgm:t>
        <a:bodyPr/>
        <a:lstStyle/>
        <a:p>
          <a:endParaRPr lang="en-US"/>
        </a:p>
      </dgm:t>
    </dgm:pt>
    <dgm:pt modelId="{2CE316AA-90B6-4DE6-B8F3-EBF4C2332277}" type="pres">
      <dgm:prSet presAssocID="{0685A1D6-C31B-4F7E-B154-B2A96E5B5CEE}" presName="FiveNodes_2" presStyleLbl="node1" presStyleIdx="1" presStyleCnt="5">
        <dgm:presLayoutVars>
          <dgm:bulletEnabled val="1"/>
        </dgm:presLayoutVars>
      </dgm:prSet>
      <dgm:spPr/>
      <dgm:t>
        <a:bodyPr/>
        <a:lstStyle/>
        <a:p>
          <a:endParaRPr lang="en-US"/>
        </a:p>
      </dgm:t>
    </dgm:pt>
    <dgm:pt modelId="{79234C2B-3EB7-4A4B-8EF4-8D2E6E570DBF}" type="pres">
      <dgm:prSet presAssocID="{0685A1D6-C31B-4F7E-B154-B2A96E5B5CEE}" presName="FiveNodes_3" presStyleLbl="node1" presStyleIdx="2" presStyleCnt="5">
        <dgm:presLayoutVars>
          <dgm:bulletEnabled val="1"/>
        </dgm:presLayoutVars>
      </dgm:prSet>
      <dgm:spPr/>
      <dgm:t>
        <a:bodyPr/>
        <a:lstStyle/>
        <a:p>
          <a:endParaRPr lang="en-US"/>
        </a:p>
      </dgm:t>
    </dgm:pt>
    <dgm:pt modelId="{43798DF3-F6BD-4510-AD3B-4A1BBDB0BF1D}" type="pres">
      <dgm:prSet presAssocID="{0685A1D6-C31B-4F7E-B154-B2A96E5B5CEE}" presName="FiveNodes_4" presStyleLbl="node1" presStyleIdx="3" presStyleCnt="5">
        <dgm:presLayoutVars>
          <dgm:bulletEnabled val="1"/>
        </dgm:presLayoutVars>
      </dgm:prSet>
      <dgm:spPr/>
      <dgm:t>
        <a:bodyPr/>
        <a:lstStyle/>
        <a:p>
          <a:endParaRPr lang="en-US"/>
        </a:p>
      </dgm:t>
    </dgm:pt>
    <dgm:pt modelId="{0B372365-5BDB-4865-BF54-AA657ECA308B}" type="pres">
      <dgm:prSet presAssocID="{0685A1D6-C31B-4F7E-B154-B2A96E5B5CEE}" presName="FiveNodes_5" presStyleLbl="node1" presStyleIdx="4" presStyleCnt="5">
        <dgm:presLayoutVars>
          <dgm:bulletEnabled val="1"/>
        </dgm:presLayoutVars>
      </dgm:prSet>
      <dgm:spPr/>
      <dgm:t>
        <a:bodyPr/>
        <a:lstStyle/>
        <a:p>
          <a:endParaRPr lang="en-US"/>
        </a:p>
      </dgm:t>
    </dgm:pt>
    <dgm:pt modelId="{D78ECE45-7EEE-4FDF-A298-74265561C702}" type="pres">
      <dgm:prSet presAssocID="{0685A1D6-C31B-4F7E-B154-B2A96E5B5CEE}" presName="FiveConn_1-2" presStyleLbl="fgAccFollowNode1" presStyleIdx="0" presStyleCnt="4">
        <dgm:presLayoutVars>
          <dgm:bulletEnabled val="1"/>
        </dgm:presLayoutVars>
      </dgm:prSet>
      <dgm:spPr/>
      <dgm:t>
        <a:bodyPr/>
        <a:lstStyle/>
        <a:p>
          <a:endParaRPr lang="en-US"/>
        </a:p>
      </dgm:t>
    </dgm:pt>
    <dgm:pt modelId="{5FCBB281-88F5-471D-9D0C-FED1A3143C15}" type="pres">
      <dgm:prSet presAssocID="{0685A1D6-C31B-4F7E-B154-B2A96E5B5CEE}" presName="FiveConn_2-3" presStyleLbl="fgAccFollowNode1" presStyleIdx="1" presStyleCnt="4">
        <dgm:presLayoutVars>
          <dgm:bulletEnabled val="1"/>
        </dgm:presLayoutVars>
      </dgm:prSet>
      <dgm:spPr/>
      <dgm:t>
        <a:bodyPr/>
        <a:lstStyle/>
        <a:p>
          <a:endParaRPr lang="en-US"/>
        </a:p>
      </dgm:t>
    </dgm:pt>
    <dgm:pt modelId="{7CA884CC-D448-451F-A970-B698958CDF76}" type="pres">
      <dgm:prSet presAssocID="{0685A1D6-C31B-4F7E-B154-B2A96E5B5CEE}" presName="FiveConn_3-4" presStyleLbl="fgAccFollowNode1" presStyleIdx="2" presStyleCnt="4">
        <dgm:presLayoutVars>
          <dgm:bulletEnabled val="1"/>
        </dgm:presLayoutVars>
      </dgm:prSet>
      <dgm:spPr/>
      <dgm:t>
        <a:bodyPr/>
        <a:lstStyle/>
        <a:p>
          <a:endParaRPr lang="en-US"/>
        </a:p>
      </dgm:t>
    </dgm:pt>
    <dgm:pt modelId="{F78A77E4-1DB5-4C56-8711-0109F2E71899}" type="pres">
      <dgm:prSet presAssocID="{0685A1D6-C31B-4F7E-B154-B2A96E5B5CEE}" presName="FiveConn_4-5" presStyleLbl="fgAccFollowNode1" presStyleIdx="3" presStyleCnt="4">
        <dgm:presLayoutVars>
          <dgm:bulletEnabled val="1"/>
        </dgm:presLayoutVars>
      </dgm:prSet>
      <dgm:spPr/>
      <dgm:t>
        <a:bodyPr/>
        <a:lstStyle/>
        <a:p>
          <a:endParaRPr lang="en-US"/>
        </a:p>
      </dgm:t>
    </dgm:pt>
    <dgm:pt modelId="{089FBC4B-1520-47B5-95CA-9F77B2BA84C1}" type="pres">
      <dgm:prSet presAssocID="{0685A1D6-C31B-4F7E-B154-B2A96E5B5CEE}" presName="FiveNodes_1_text" presStyleLbl="node1" presStyleIdx="4" presStyleCnt="5">
        <dgm:presLayoutVars>
          <dgm:bulletEnabled val="1"/>
        </dgm:presLayoutVars>
      </dgm:prSet>
      <dgm:spPr/>
      <dgm:t>
        <a:bodyPr/>
        <a:lstStyle/>
        <a:p>
          <a:endParaRPr lang="en-US"/>
        </a:p>
      </dgm:t>
    </dgm:pt>
    <dgm:pt modelId="{0C9971D9-C920-4381-A079-CC5E511FB645}" type="pres">
      <dgm:prSet presAssocID="{0685A1D6-C31B-4F7E-B154-B2A96E5B5CEE}" presName="FiveNodes_2_text" presStyleLbl="node1" presStyleIdx="4" presStyleCnt="5">
        <dgm:presLayoutVars>
          <dgm:bulletEnabled val="1"/>
        </dgm:presLayoutVars>
      </dgm:prSet>
      <dgm:spPr/>
      <dgm:t>
        <a:bodyPr/>
        <a:lstStyle/>
        <a:p>
          <a:endParaRPr lang="en-US"/>
        </a:p>
      </dgm:t>
    </dgm:pt>
    <dgm:pt modelId="{9002C280-2AFB-4172-A7F6-B23615717BB7}" type="pres">
      <dgm:prSet presAssocID="{0685A1D6-C31B-4F7E-B154-B2A96E5B5CEE}" presName="FiveNodes_3_text" presStyleLbl="node1" presStyleIdx="4" presStyleCnt="5">
        <dgm:presLayoutVars>
          <dgm:bulletEnabled val="1"/>
        </dgm:presLayoutVars>
      </dgm:prSet>
      <dgm:spPr/>
      <dgm:t>
        <a:bodyPr/>
        <a:lstStyle/>
        <a:p>
          <a:endParaRPr lang="en-US"/>
        </a:p>
      </dgm:t>
    </dgm:pt>
    <dgm:pt modelId="{840397A9-7402-4744-AA2D-27884F1226C6}" type="pres">
      <dgm:prSet presAssocID="{0685A1D6-C31B-4F7E-B154-B2A96E5B5CEE}" presName="FiveNodes_4_text" presStyleLbl="node1" presStyleIdx="4" presStyleCnt="5">
        <dgm:presLayoutVars>
          <dgm:bulletEnabled val="1"/>
        </dgm:presLayoutVars>
      </dgm:prSet>
      <dgm:spPr/>
      <dgm:t>
        <a:bodyPr/>
        <a:lstStyle/>
        <a:p>
          <a:endParaRPr lang="en-US"/>
        </a:p>
      </dgm:t>
    </dgm:pt>
    <dgm:pt modelId="{D253AAFE-AD5D-42B6-AE2C-D5E5E1DD0B7E}" type="pres">
      <dgm:prSet presAssocID="{0685A1D6-C31B-4F7E-B154-B2A96E5B5CEE}" presName="FiveNodes_5_text" presStyleLbl="node1" presStyleIdx="4" presStyleCnt="5">
        <dgm:presLayoutVars>
          <dgm:bulletEnabled val="1"/>
        </dgm:presLayoutVars>
      </dgm:prSet>
      <dgm:spPr/>
      <dgm:t>
        <a:bodyPr/>
        <a:lstStyle/>
        <a:p>
          <a:endParaRPr lang="en-US"/>
        </a:p>
      </dgm:t>
    </dgm:pt>
  </dgm:ptLst>
  <dgm:cxnLst>
    <dgm:cxn modelId="{831AEAFB-BCF8-4BCA-B42D-107EBDEB999A}" type="presOf" srcId="{4E84BC91-C77B-497F-9508-68FD1E0CF350}" destId="{D253AAFE-AD5D-42B6-AE2C-D5E5E1DD0B7E}" srcOrd="1" destOrd="0" presId="urn:microsoft.com/office/officeart/2005/8/layout/vProcess5"/>
    <dgm:cxn modelId="{5576FE1D-8C54-43E6-AEAE-6ADADCC7FDBD}" type="presOf" srcId="{21663CF4-5D3A-4D4A-9870-10D74AF6509E}" destId="{0C9971D9-C920-4381-A079-CC5E511FB645}" srcOrd="1" destOrd="0" presId="urn:microsoft.com/office/officeart/2005/8/layout/vProcess5"/>
    <dgm:cxn modelId="{1287D31F-5AC4-4149-97E5-3243899A8059}" type="presOf" srcId="{E4771992-1326-41CE-9C63-3F188FE720AD}" destId="{9002C280-2AFB-4172-A7F6-B23615717BB7}" srcOrd="1" destOrd="0" presId="urn:microsoft.com/office/officeart/2005/8/layout/vProcess5"/>
    <dgm:cxn modelId="{40123654-15E9-48DF-99B6-199B2F2C9751}" type="presOf" srcId="{21663CF4-5D3A-4D4A-9870-10D74AF6509E}" destId="{2CE316AA-90B6-4DE6-B8F3-EBF4C2332277}" srcOrd="0" destOrd="0" presId="urn:microsoft.com/office/officeart/2005/8/layout/vProcess5"/>
    <dgm:cxn modelId="{BA0B8178-306D-4BC3-9EAC-5D9460F9FE62}" type="presOf" srcId="{4E84BC91-C77B-497F-9508-68FD1E0CF350}" destId="{0B372365-5BDB-4865-BF54-AA657ECA308B}" srcOrd="0" destOrd="0" presId="urn:microsoft.com/office/officeart/2005/8/layout/vProcess5"/>
    <dgm:cxn modelId="{7CAA877D-D993-4D6A-84CE-0D4F277D6EEB}" srcId="{0685A1D6-C31B-4F7E-B154-B2A96E5B5CEE}" destId="{D48FFABF-02B7-448C-BE69-4850325ACC67}" srcOrd="0" destOrd="0" parTransId="{B83007EA-C32A-4445-8CA1-9CAA2F40C3FA}" sibTransId="{2D8948B8-C654-411D-9F61-6AFD59B1A0C6}"/>
    <dgm:cxn modelId="{A0B063E7-9DA2-4E57-BD38-B8E19ABC1A05}" type="presOf" srcId="{D48FFABF-02B7-448C-BE69-4850325ACC67}" destId="{977F1B06-AF05-4A5D-B8C7-D13D89A37834}" srcOrd="0" destOrd="0" presId="urn:microsoft.com/office/officeart/2005/8/layout/vProcess5"/>
    <dgm:cxn modelId="{AEF07629-7223-401E-94F2-4A7B08564958}" type="presOf" srcId="{224A5482-6790-42EE-909F-85B9C3889229}" destId="{F78A77E4-1DB5-4C56-8711-0109F2E71899}" srcOrd="0" destOrd="0" presId="urn:microsoft.com/office/officeart/2005/8/layout/vProcess5"/>
    <dgm:cxn modelId="{DFB88201-65E5-42D5-93BA-A47BAD4DCB04}" type="presOf" srcId="{D48FFABF-02B7-448C-BE69-4850325ACC67}" destId="{089FBC4B-1520-47B5-95CA-9F77B2BA84C1}" srcOrd="1" destOrd="0" presId="urn:microsoft.com/office/officeart/2005/8/layout/vProcess5"/>
    <dgm:cxn modelId="{8EB5A780-6AFE-4FAD-96C0-C474027184F6}" type="presOf" srcId="{63B5D1FB-AFE0-4384-95B7-3ABB11EBE664}" destId="{840397A9-7402-4744-AA2D-27884F1226C6}" srcOrd="1" destOrd="0" presId="urn:microsoft.com/office/officeart/2005/8/layout/vProcess5"/>
    <dgm:cxn modelId="{A9CE06E0-7215-4E4E-85AE-B943975B613F}" type="presOf" srcId="{0685A1D6-C31B-4F7E-B154-B2A96E5B5CEE}" destId="{058CB943-F1FA-4EA7-A523-5AC8FCD23CA6}" srcOrd="0" destOrd="0" presId="urn:microsoft.com/office/officeart/2005/8/layout/vProcess5"/>
    <dgm:cxn modelId="{17A713E6-62E5-4623-8AF9-C872C2E06E56}" srcId="{0685A1D6-C31B-4F7E-B154-B2A96E5B5CEE}" destId="{E4771992-1326-41CE-9C63-3F188FE720AD}" srcOrd="2" destOrd="0" parTransId="{AB984081-E316-48AA-9C8A-4350AB4A1381}" sibTransId="{3EF4EEEF-444D-445C-8A2F-47444FEECA7B}"/>
    <dgm:cxn modelId="{3F259C8D-14AF-4195-B511-1B751A44A8B4}" type="presOf" srcId="{63B5D1FB-AFE0-4384-95B7-3ABB11EBE664}" destId="{43798DF3-F6BD-4510-AD3B-4A1BBDB0BF1D}" srcOrd="0" destOrd="0" presId="urn:microsoft.com/office/officeart/2005/8/layout/vProcess5"/>
    <dgm:cxn modelId="{25DD7516-181B-4D4E-9A99-0978E4D943EA}" type="presOf" srcId="{2D8948B8-C654-411D-9F61-6AFD59B1A0C6}" destId="{D78ECE45-7EEE-4FDF-A298-74265561C702}" srcOrd="0" destOrd="0" presId="urn:microsoft.com/office/officeart/2005/8/layout/vProcess5"/>
    <dgm:cxn modelId="{751215A5-3DCE-4FE4-BB98-A5E443C42ACB}" srcId="{0685A1D6-C31B-4F7E-B154-B2A96E5B5CEE}" destId="{63B5D1FB-AFE0-4384-95B7-3ABB11EBE664}" srcOrd="3" destOrd="0" parTransId="{BAF4D1C1-5A99-4267-AC7C-A66E3C3B8ED3}" sibTransId="{224A5482-6790-42EE-909F-85B9C3889229}"/>
    <dgm:cxn modelId="{34A093EA-24AB-4926-900F-CF749C51667A}" type="presOf" srcId="{3EF4EEEF-444D-445C-8A2F-47444FEECA7B}" destId="{7CA884CC-D448-451F-A970-B698958CDF76}" srcOrd="0" destOrd="0" presId="urn:microsoft.com/office/officeart/2005/8/layout/vProcess5"/>
    <dgm:cxn modelId="{C34555F2-892C-48FF-85D8-18A632A2B052}" srcId="{0685A1D6-C31B-4F7E-B154-B2A96E5B5CEE}" destId="{21663CF4-5D3A-4D4A-9870-10D74AF6509E}" srcOrd="1" destOrd="0" parTransId="{DFC267BC-AB59-43C5-A609-2D6EB876E08C}" sibTransId="{6EBD72CA-6994-42BE-889F-CBF4C2D7B3FD}"/>
    <dgm:cxn modelId="{3370B3E1-4EFB-4E84-BFDF-EC23E1202A0D}" srcId="{0685A1D6-C31B-4F7E-B154-B2A96E5B5CEE}" destId="{4E84BC91-C77B-497F-9508-68FD1E0CF350}" srcOrd="4" destOrd="0" parTransId="{D4D498E0-4623-4865-B747-5C9256D5709F}" sibTransId="{2B147079-90F7-464F-9D64-9849DDE45D65}"/>
    <dgm:cxn modelId="{68D913D3-7DAA-4F1C-BE38-5C7ABC1FE0BA}" type="presOf" srcId="{6EBD72CA-6994-42BE-889F-CBF4C2D7B3FD}" destId="{5FCBB281-88F5-471D-9D0C-FED1A3143C15}" srcOrd="0" destOrd="0" presId="urn:microsoft.com/office/officeart/2005/8/layout/vProcess5"/>
    <dgm:cxn modelId="{0FEF70C7-7819-4CEA-8B48-9EFE038AA62E}" type="presOf" srcId="{E4771992-1326-41CE-9C63-3F188FE720AD}" destId="{79234C2B-3EB7-4A4B-8EF4-8D2E6E570DBF}" srcOrd="0" destOrd="0" presId="urn:microsoft.com/office/officeart/2005/8/layout/vProcess5"/>
    <dgm:cxn modelId="{07621A74-0E18-4FAA-A86A-5CBB2A53FE17}" type="presParOf" srcId="{058CB943-F1FA-4EA7-A523-5AC8FCD23CA6}" destId="{3CC19F15-427B-4F21-B651-FC82B6C58BDA}" srcOrd="0" destOrd="0" presId="urn:microsoft.com/office/officeart/2005/8/layout/vProcess5"/>
    <dgm:cxn modelId="{400B9359-8ADA-45F8-BB07-407C85803D52}" type="presParOf" srcId="{058CB943-F1FA-4EA7-A523-5AC8FCD23CA6}" destId="{977F1B06-AF05-4A5D-B8C7-D13D89A37834}" srcOrd="1" destOrd="0" presId="urn:microsoft.com/office/officeart/2005/8/layout/vProcess5"/>
    <dgm:cxn modelId="{7DC4919F-B96A-4B0D-A770-49BD01D71D72}" type="presParOf" srcId="{058CB943-F1FA-4EA7-A523-5AC8FCD23CA6}" destId="{2CE316AA-90B6-4DE6-B8F3-EBF4C2332277}" srcOrd="2" destOrd="0" presId="urn:microsoft.com/office/officeart/2005/8/layout/vProcess5"/>
    <dgm:cxn modelId="{6C47BD40-BB46-4E78-8B25-7C2271C1E9C8}" type="presParOf" srcId="{058CB943-F1FA-4EA7-A523-5AC8FCD23CA6}" destId="{79234C2B-3EB7-4A4B-8EF4-8D2E6E570DBF}" srcOrd="3" destOrd="0" presId="urn:microsoft.com/office/officeart/2005/8/layout/vProcess5"/>
    <dgm:cxn modelId="{0F6A2B66-84C3-4525-BEF6-D7294D14DB69}" type="presParOf" srcId="{058CB943-F1FA-4EA7-A523-5AC8FCD23CA6}" destId="{43798DF3-F6BD-4510-AD3B-4A1BBDB0BF1D}" srcOrd="4" destOrd="0" presId="urn:microsoft.com/office/officeart/2005/8/layout/vProcess5"/>
    <dgm:cxn modelId="{3A57D012-7190-423C-B1FC-44A24540BDA7}" type="presParOf" srcId="{058CB943-F1FA-4EA7-A523-5AC8FCD23CA6}" destId="{0B372365-5BDB-4865-BF54-AA657ECA308B}" srcOrd="5" destOrd="0" presId="urn:microsoft.com/office/officeart/2005/8/layout/vProcess5"/>
    <dgm:cxn modelId="{DC8DD4F5-911F-442E-B64C-6EF99372F254}" type="presParOf" srcId="{058CB943-F1FA-4EA7-A523-5AC8FCD23CA6}" destId="{D78ECE45-7EEE-4FDF-A298-74265561C702}" srcOrd="6" destOrd="0" presId="urn:microsoft.com/office/officeart/2005/8/layout/vProcess5"/>
    <dgm:cxn modelId="{68F5B8C5-EBA7-42F1-879D-FC5B521675CA}" type="presParOf" srcId="{058CB943-F1FA-4EA7-A523-5AC8FCD23CA6}" destId="{5FCBB281-88F5-471D-9D0C-FED1A3143C15}" srcOrd="7" destOrd="0" presId="urn:microsoft.com/office/officeart/2005/8/layout/vProcess5"/>
    <dgm:cxn modelId="{A072F230-27F0-4110-99A4-7F90C1DBF5E8}" type="presParOf" srcId="{058CB943-F1FA-4EA7-A523-5AC8FCD23CA6}" destId="{7CA884CC-D448-451F-A970-B698958CDF76}" srcOrd="8" destOrd="0" presId="urn:microsoft.com/office/officeart/2005/8/layout/vProcess5"/>
    <dgm:cxn modelId="{F073C6C5-C1F2-4C99-B915-AFFB907B58BE}" type="presParOf" srcId="{058CB943-F1FA-4EA7-A523-5AC8FCD23CA6}" destId="{F78A77E4-1DB5-4C56-8711-0109F2E71899}" srcOrd="9" destOrd="0" presId="urn:microsoft.com/office/officeart/2005/8/layout/vProcess5"/>
    <dgm:cxn modelId="{2DCB9A6B-9E57-468D-939A-15308324AEE8}" type="presParOf" srcId="{058CB943-F1FA-4EA7-A523-5AC8FCD23CA6}" destId="{089FBC4B-1520-47B5-95CA-9F77B2BA84C1}" srcOrd="10" destOrd="0" presId="urn:microsoft.com/office/officeart/2005/8/layout/vProcess5"/>
    <dgm:cxn modelId="{6DE2D4F6-72AF-4CA7-BF5D-9743169F6EDB}" type="presParOf" srcId="{058CB943-F1FA-4EA7-A523-5AC8FCD23CA6}" destId="{0C9971D9-C920-4381-A079-CC5E511FB645}" srcOrd="11" destOrd="0" presId="urn:microsoft.com/office/officeart/2005/8/layout/vProcess5"/>
    <dgm:cxn modelId="{1E7C839C-4B6C-4D72-98CB-9FBA3F8AA3AD}" type="presParOf" srcId="{058CB943-F1FA-4EA7-A523-5AC8FCD23CA6}" destId="{9002C280-2AFB-4172-A7F6-B23615717BB7}" srcOrd="12" destOrd="0" presId="urn:microsoft.com/office/officeart/2005/8/layout/vProcess5"/>
    <dgm:cxn modelId="{EB98EC47-9E95-4676-BAB1-E983796B981B}" type="presParOf" srcId="{058CB943-F1FA-4EA7-A523-5AC8FCD23CA6}" destId="{840397A9-7402-4744-AA2D-27884F1226C6}" srcOrd="13" destOrd="0" presId="urn:microsoft.com/office/officeart/2005/8/layout/vProcess5"/>
    <dgm:cxn modelId="{B8C1312A-EFEF-4F68-AE7C-301696CB57F3}" type="presParOf" srcId="{058CB943-F1FA-4EA7-A523-5AC8FCD23CA6}" destId="{D253AAFE-AD5D-42B6-AE2C-D5E5E1DD0B7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13C58A-A29F-41A5-9145-F19309CF788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D2BAC5CC-E841-410E-9904-AED3B9F56FA0}">
      <dgm:prSet/>
      <dgm:spPr/>
      <dgm:t>
        <a:bodyPr/>
        <a:lstStyle/>
        <a:p>
          <a:pPr rtl="0"/>
          <a:r>
            <a:rPr lang="es-ES" baseline="0" smtClean="0"/>
            <a:t>Técnicas de elicitación de requerimientos</a:t>
          </a:r>
          <a:endParaRPr lang="es-ES"/>
        </a:p>
      </dgm:t>
    </dgm:pt>
    <dgm:pt modelId="{7A7A7D47-ACBD-4F09-8F21-9532AF376759}" type="parTrans" cxnId="{A85EA60E-9055-4B08-99AB-4F96A65958FE}">
      <dgm:prSet/>
      <dgm:spPr/>
      <dgm:t>
        <a:bodyPr/>
        <a:lstStyle/>
        <a:p>
          <a:endParaRPr lang="es-ES"/>
        </a:p>
      </dgm:t>
    </dgm:pt>
    <dgm:pt modelId="{6D0442EF-658D-442D-86E0-C30C35A44232}" type="sibTrans" cxnId="{A85EA60E-9055-4B08-99AB-4F96A65958FE}">
      <dgm:prSet/>
      <dgm:spPr/>
      <dgm:t>
        <a:bodyPr/>
        <a:lstStyle/>
        <a:p>
          <a:endParaRPr lang="es-ES"/>
        </a:p>
      </dgm:t>
    </dgm:pt>
    <dgm:pt modelId="{1C4C0460-BCD9-4D16-A6DD-0C66CCC94810}">
      <dgm:prSet/>
      <dgm:spPr/>
      <dgm:t>
        <a:bodyPr/>
        <a:lstStyle/>
        <a:p>
          <a:pPr rtl="0"/>
          <a:r>
            <a:rPr lang="es-ES" baseline="0" smtClean="0"/>
            <a:t>Incluye desde el cliente que paga el proyecto hasta los usuarios finales de la aplicación.</a:t>
          </a:r>
          <a:endParaRPr lang="es-ES"/>
        </a:p>
      </dgm:t>
    </dgm:pt>
    <dgm:pt modelId="{3AC48AF2-F3B5-4BB2-B0C1-963DA8EA6323}" type="parTrans" cxnId="{5D658792-8D99-4F0D-8C0D-60B0662C87E9}">
      <dgm:prSet/>
      <dgm:spPr/>
      <dgm:t>
        <a:bodyPr/>
        <a:lstStyle/>
        <a:p>
          <a:endParaRPr lang="es-ES"/>
        </a:p>
      </dgm:t>
    </dgm:pt>
    <dgm:pt modelId="{9A3BDD40-45CA-4746-9030-DEB3878755CC}" type="sibTrans" cxnId="{5D658792-8D99-4F0D-8C0D-60B0662C87E9}">
      <dgm:prSet/>
      <dgm:spPr/>
      <dgm:t>
        <a:bodyPr/>
        <a:lstStyle/>
        <a:p>
          <a:endParaRPr lang="es-ES"/>
        </a:p>
      </dgm:t>
    </dgm:pt>
    <dgm:pt modelId="{ED091E9C-42C0-4722-8D13-BBD06B8B6C38}">
      <dgm:prSet/>
      <dgm:spPr/>
      <dgm:t>
        <a:bodyPr/>
        <a:lstStyle/>
        <a:p>
          <a:pPr rtl="0"/>
          <a:r>
            <a:rPr lang="es-ES" baseline="0" smtClean="0"/>
            <a:t>Sin olvidarse de terceras personas, empresas competidoras y organismos reguladores.</a:t>
          </a:r>
          <a:endParaRPr lang="es-ES"/>
        </a:p>
      </dgm:t>
    </dgm:pt>
    <dgm:pt modelId="{FC659D8B-D5AB-4D46-8304-D8F9D3EB203D}" type="parTrans" cxnId="{B7E261AD-B28D-41F4-80E9-3F22A8CBE734}">
      <dgm:prSet/>
      <dgm:spPr/>
      <dgm:t>
        <a:bodyPr/>
        <a:lstStyle/>
        <a:p>
          <a:endParaRPr lang="es-ES"/>
        </a:p>
      </dgm:t>
    </dgm:pt>
    <dgm:pt modelId="{72256B39-A454-4AAD-BA05-529C0F154F0F}" type="sibTrans" cxnId="{B7E261AD-B28D-41F4-80E9-3F22A8CBE734}">
      <dgm:prSet/>
      <dgm:spPr/>
      <dgm:t>
        <a:bodyPr/>
        <a:lstStyle/>
        <a:p>
          <a:endParaRPr lang="es-ES"/>
        </a:p>
      </dgm:t>
    </dgm:pt>
    <dgm:pt modelId="{49913209-BB65-4238-879B-270B7403325B}">
      <dgm:prSet/>
      <dgm:spPr/>
      <dgm:t>
        <a:bodyPr/>
        <a:lstStyle/>
        <a:p>
          <a:pPr rtl="0"/>
          <a:r>
            <a:rPr lang="es-ES" baseline="0" smtClean="0"/>
            <a:t>Herramientas de modelado de sistemas.</a:t>
          </a:r>
          <a:endParaRPr lang="es-ES"/>
        </a:p>
      </dgm:t>
    </dgm:pt>
    <dgm:pt modelId="{1B41AAE7-39A2-4C82-ACDB-E23277505219}" type="parTrans" cxnId="{DE0CF5BF-6CE9-47EC-961E-AF5120FF6D84}">
      <dgm:prSet/>
      <dgm:spPr/>
      <dgm:t>
        <a:bodyPr/>
        <a:lstStyle/>
        <a:p>
          <a:endParaRPr lang="es-ES"/>
        </a:p>
      </dgm:t>
    </dgm:pt>
    <dgm:pt modelId="{1AB9C40C-BC0D-4BC8-9065-5E3E1E81BDDC}" type="sibTrans" cxnId="{DE0CF5BF-6CE9-47EC-961E-AF5120FF6D84}">
      <dgm:prSet/>
      <dgm:spPr/>
      <dgm:t>
        <a:bodyPr/>
        <a:lstStyle/>
        <a:p>
          <a:endParaRPr lang="es-ES"/>
        </a:p>
      </dgm:t>
    </dgm:pt>
    <dgm:pt modelId="{87F17650-6064-43D4-B0A9-FE16FCD47A0F}">
      <dgm:prSet/>
      <dgm:spPr/>
      <dgm:t>
        <a:bodyPr/>
        <a:lstStyle/>
        <a:p>
          <a:pPr rtl="0"/>
          <a:r>
            <a:rPr lang="es-ES" baseline="0" smtClean="0"/>
            <a:t>Ayudan a comunicar la estructura de un sistema complejo</a:t>
          </a:r>
          <a:endParaRPr lang="es-ES"/>
        </a:p>
      </dgm:t>
    </dgm:pt>
    <dgm:pt modelId="{1872FE94-CFA1-41D2-9F99-F9217931C7CA}" type="parTrans" cxnId="{53F97B22-23E2-4176-ADE6-3498C0EAF586}">
      <dgm:prSet/>
      <dgm:spPr/>
      <dgm:t>
        <a:bodyPr/>
        <a:lstStyle/>
        <a:p>
          <a:endParaRPr lang="es-ES"/>
        </a:p>
      </dgm:t>
    </dgm:pt>
    <dgm:pt modelId="{F8297659-64E2-4B05-8090-BDDA91822177}" type="sibTrans" cxnId="{53F97B22-23E2-4176-ADE6-3498C0EAF586}">
      <dgm:prSet/>
      <dgm:spPr/>
      <dgm:t>
        <a:bodyPr/>
        <a:lstStyle/>
        <a:p>
          <a:endParaRPr lang="es-ES"/>
        </a:p>
      </dgm:t>
    </dgm:pt>
    <dgm:pt modelId="{6898EB37-3845-4468-8C17-F3A5308337C2}">
      <dgm:prSet/>
      <dgm:spPr/>
      <dgm:t>
        <a:bodyPr/>
        <a:lstStyle/>
        <a:p>
          <a:pPr rtl="0"/>
          <a:r>
            <a:rPr lang="es-ES" baseline="0" smtClean="0"/>
            <a:t>Sirven para especificar el comportamiento deseado del sistema</a:t>
          </a:r>
          <a:endParaRPr lang="es-ES"/>
        </a:p>
      </dgm:t>
    </dgm:pt>
    <dgm:pt modelId="{DECBB84B-CE2F-4BEF-99A4-366966275FA0}" type="parTrans" cxnId="{0DAADD73-13A3-46BF-B73E-EE36AED0B5E7}">
      <dgm:prSet/>
      <dgm:spPr/>
      <dgm:t>
        <a:bodyPr/>
        <a:lstStyle/>
        <a:p>
          <a:endParaRPr lang="es-ES"/>
        </a:p>
      </dgm:t>
    </dgm:pt>
    <dgm:pt modelId="{3E99AF4D-9F00-4A6D-AA42-70BF40C2D79E}" type="sibTrans" cxnId="{0DAADD73-13A3-46BF-B73E-EE36AED0B5E7}">
      <dgm:prSet/>
      <dgm:spPr/>
      <dgm:t>
        <a:bodyPr/>
        <a:lstStyle/>
        <a:p>
          <a:endParaRPr lang="es-ES"/>
        </a:p>
      </dgm:t>
    </dgm:pt>
    <dgm:pt modelId="{A8D62387-6D8B-4869-B528-FBFB10AE4148}">
      <dgm:prSet/>
      <dgm:spPr/>
      <dgm:t>
        <a:bodyPr/>
        <a:lstStyle/>
        <a:p>
          <a:pPr rtl="0"/>
          <a:r>
            <a:rPr lang="es-ES" baseline="0" smtClean="0"/>
            <a:t>Ayudan a comprender mejor lo que estamos diseñando</a:t>
          </a:r>
          <a:endParaRPr lang="es-ES"/>
        </a:p>
      </dgm:t>
    </dgm:pt>
    <dgm:pt modelId="{76ED33DC-89FA-4222-9D43-CADB0823C805}" type="parTrans" cxnId="{62B9C877-F7B1-4C6A-8448-5BC0A6CAAB98}">
      <dgm:prSet/>
      <dgm:spPr/>
      <dgm:t>
        <a:bodyPr/>
        <a:lstStyle/>
        <a:p>
          <a:endParaRPr lang="es-ES"/>
        </a:p>
      </dgm:t>
    </dgm:pt>
    <dgm:pt modelId="{EC50AA72-D288-4BE2-8ABF-47D053D760E5}" type="sibTrans" cxnId="{62B9C877-F7B1-4C6A-8448-5BC0A6CAAB98}">
      <dgm:prSet/>
      <dgm:spPr/>
      <dgm:t>
        <a:bodyPr/>
        <a:lstStyle/>
        <a:p>
          <a:endParaRPr lang="es-ES"/>
        </a:p>
      </dgm:t>
    </dgm:pt>
    <dgm:pt modelId="{F67DD333-1104-4655-9091-D04F5F9114D6}">
      <dgm:prSet/>
      <dgm:spPr/>
      <dgm:t>
        <a:bodyPr/>
        <a:lstStyle/>
        <a:p>
          <a:pPr rtl="0"/>
          <a:r>
            <a:rPr lang="es-ES" baseline="0" smtClean="0"/>
            <a:t>Permiten descubrir oportunidades de simplificación y de reutilización</a:t>
          </a:r>
          <a:endParaRPr lang="es-ES"/>
        </a:p>
      </dgm:t>
    </dgm:pt>
    <dgm:pt modelId="{B39FE41F-EB53-48DC-AFF6-03A4F076DF96}" type="parTrans" cxnId="{F17BADF3-69C3-478D-8646-9227844A4FAE}">
      <dgm:prSet/>
      <dgm:spPr/>
      <dgm:t>
        <a:bodyPr/>
        <a:lstStyle/>
        <a:p>
          <a:endParaRPr lang="es-ES"/>
        </a:p>
      </dgm:t>
    </dgm:pt>
    <dgm:pt modelId="{B8081A11-C7E5-44AC-A60D-6D0AFD9BF3C0}" type="sibTrans" cxnId="{F17BADF3-69C3-478D-8646-9227844A4FAE}">
      <dgm:prSet/>
      <dgm:spPr/>
      <dgm:t>
        <a:bodyPr/>
        <a:lstStyle/>
        <a:p>
          <a:endParaRPr lang="es-ES"/>
        </a:p>
      </dgm:t>
    </dgm:pt>
    <dgm:pt modelId="{C2CCEAAE-3249-42AF-996D-225040BD335E}">
      <dgm:prSet/>
      <dgm:spPr/>
      <dgm:t>
        <a:bodyPr/>
        <a:lstStyle/>
        <a:p>
          <a:pPr rtl="0"/>
          <a:r>
            <a:rPr lang="es-ES" baseline="0" smtClean="0"/>
            <a:t>Metodologías de análisis de requerimientos.</a:t>
          </a:r>
          <a:endParaRPr lang="es-ES"/>
        </a:p>
      </dgm:t>
    </dgm:pt>
    <dgm:pt modelId="{EAAB4160-F985-4A2E-A0BA-EDA966C0D223}" type="parTrans" cxnId="{A29D6036-D5A8-4B36-B7DC-971C87754496}">
      <dgm:prSet/>
      <dgm:spPr/>
      <dgm:t>
        <a:bodyPr/>
        <a:lstStyle/>
        <a:p>
          <a:endParaRPr lang="es-ES"/>
        </a:p>
      </dgm:t>
    </dgm:pt>
    <dgm:pt modelId="{2C60BD3B-DFE5-4C8C-A26D-DD42E00DD51E}" type="sibTrans" cxnId="{A29D6036-D5A8-4B36-B7DC-971C87754496}">
      <dgm:prSet/>
      <dgm:spPr/>
      <dgm:t>
        <a:bodyPr/>
        <a:lstStyle/>
        <a:p>
          <a:endParaRPr lang="es-ES"/>
        </a:p>
      </dgm:t>
    </dgm:pt>
    <dgm:pt modelId="{CAE9D37B-789E-4504-9F1D-40040FF693DB}" type="pres">
      <dgm:prSet presAssocID="{1513C58A-A29F-41A5-9145-F19309CF788F}" presName="linear" presStyleCnt="0">
        <dgm:presLayoutVars>
          <dgm:animLvl val="lvl"/>
          <dgm:resizeHandles val="exact"/>
        </dgm:presLayoutVars>
      </dgm:prSet>
      <dgm:spPr/>
      <dgm:t>
        <a:bodyPr/>
        <a:lstStyle/>
        <a:p>
          <a:endParaRPr lang="es-ES"/>
        </a:p>
      </dgm:t>
    </dgm:pt>
    <dgm:pt modelId="{641E03F5-EA09-479A-A2B9-746F2B71DE85}" type="pres">
      <dgm:prSet presAssocID="{D2BAC5CC-E841-410E-9904-AED3B9F56FA0}" presName="parentText" presStyleLbl="node1" presStyleIdx="0" presStyleCnt="3">
        <dgm:presLayoutVars>
          <dgm:chMax val="0"/>
          <dgm:bulletEnabled val="1"/>
        </dgm:presLayoutVars>
      </dgm:prSet>
      <dgm:spPr/>
      <dgm:t>
        <a:bodyPr/>
        <a:lstStyle/>
        <a:p>
          <a:endParaRPr lang="es-ES"/>
        </a:p>
      </dgm:t>
    </dgm:pt>
    <dgm:pt modelId="{CF428F46-ABA2-4D91-8651-FB8ACB8B6B54}" type="pres">
      <dgm:prSet presAssocID="{D2BAC5CC-E841-410E-9904-AED3B9F56FA0}" presName="childText" presStyleLbl="revTx" presStyleIdx="0" presStyleCnt="2">
        <dgm:presLayoutVars>
          <dgm:bulletEnabled val="1"/>
        </dgm:presLayoutVars>
      </dgm:prSet>
      <dgm:spPr/>
      <dgm:t>
        <a:bodyPr/>
        <a:lstStyle/>
        <a:p>
          <a:endParaRPr lang="es-ES"/>
        </a:p>
      </dgm:t>
    </dgm:pt>
    <dgm:pt modelId="{E92086D2-93DD-4444-87A2-82C73F3FD9FD}" type="pres">
      <dgm:prSet presAssocID="{49913209-BB65-4238-879B-270B7403325B}" presName="parentText" presStyleLbl="node1" presStyleIdx="1" presStyleCnt="3">
        <dgm:presLayoutVars>
          <dgm:chMax val="0"/>
          <dgm:bulletEnabled val="1"/>
        </dgm:presLayoutVars>
      </dgm:prSet>
      <dgm:spPr/>
      <dgm:t>
        <a:bodyPr/>
        <a:lstStyle/>
        <a:p>
          <a:endParaRPr lang="es-ES"/>
        </a:p>
      </dgm:t>
    </dgm:pt>
    <dgm:pt modelId="{DDC68688-DE6A-4CB2-9BD8-3A24AA421532}" type="pres">
      <dgm:prSet presAssocID="{49913209-BB65-4238-879B-270B7403325B}" presName="childText" presStyleLbl="revTx" presStyleIdx="1" presStyleCnt="2">
        <dgm:presLayoutVars>
          <dgm:bulletEnabled val="1"/>
        </dgm:presLayoutVars>
      </dgm:prSet>
      <dgm:spPr/>
      <dgm:t>
        <a:bodyPr/>
        <a:lstStyle/>
        <a:p>
          <a:endParaRPr lang="es-ES"/>
        </a:p>
      </dgm:t>
    </dgm:pt>
    <dgm:pt modelId="{5E1E10DF-125D-48BC-9D09-A6A7C3134E0B}" type="pres">
      <dgm:prSet presAssocID="{C2CCEAAE-3249-42AF-996D-225040BD335E}" presName="parentText" presStyleLbl="node1" presStyleIdx="2" presStyleCnt="3">
        <dgm:presLayoutVars>
          <dgm:chMax val="0"/>
          <dgm:bulletEnabled val="1"/>
        </dgm:presLayoutVars>
      </dgm:prSet>
      <dgm:spPr/>
      <dgm:t>
        <a:bodyPr/>
        <a:lstStyle/>
        <a:p>
          <a:endParaRPr lang="es-ES"/>
        </a:p>
      </dgm:t>
    </dgm:pt>
  </dgm:ptLst>
  <dgm:cxnLst>
    <dgm:cxn modelId="{A8306AF7-1E38-4C0A-946B-5FA441F15EF2}" type="presOf" srcId="{C2CCEAAE-3249-42AF-996D-225040BD335E}" destId="{5E1E10DF-125D-48BC-9D09-A6A7C3134E0B}" srcOrd="0" destOrd="0" presId="urn:microsoft.com/office/officeart/2005/8/layout/vList2"/>
    <dgm:cxn modelId="{BF761AD0-8181-4E43-BEC2-85DA88F771E4}" type="presOf" srcId="{1513C58A-A29F-41A5-9145-F19309CF788F}" destId="{CAE9D37B-789E-4504-9F1D-40040FF693DB}" srcOrd="0" destOrd="0" presId="urn:microsoft.com/office/officeart/2005/8/layout/vList2"/>
    <dgm:cxn modelId="{A85EA60E-9055-4B08-99AB-4F96A65958FE}" srcId="{1513C58A-A29F-41A5-9145-F19309CF788F}" destId="{D2BAC5CC-E841-410E-9904-AED3B9F56FA0}" srcOrd="0" destOrd="0" parTransId="{7A7A7D47-ACBD-4F09-8F21-9532AF376759}" sibTransId="{6D0442EF-658D-442D-86E0-C30C35A44232}"/>
    <dgm:cxn modelId="{A3C3C2E5-88B9-433E-9DB5-58E7FC568CC7}" type="presOf" srcId="{F67DD333-1104-4655-9091-D04F5F9114D6}" destId="{DDC68688-DE6A-4CB2-9BD8-3A24AA421532}" srcOrd="0" destOrd="3" presId="urn:microsoft.com/office/officeart/2005/8/layout/vList2"/>
    <dgm:cxn modelId="{F17BADF3-69C3-478D-8646-9227844A4FAE}" srcId="{49913209-BB65-4238-879B-270B7403325B}" destId="{F67DD333-1104-4655-9091-D04F5F9114D6}" srcOrd="3" destOrd="0" parTransId="{B39FE41F-EB53-48DC-AFF6-03A4F076DF96}" sibTransId="{B8081A11-C7E5-44AC-A60D-6D0AFD9BF3C0}"/>
    <dgm:cxn modelId="{5D658792-8D99-4F0D-8C0D-60B0662C87E9}" srcId="{D2BAC5CC-E841-410E-9904-AED3B9F56FA0}" destId="{1C4C0460-BCD9-4D16-A6DD-0C66CCC94810}" srcOrd="0" destOrd="0" parTransId="{3AC48AF2-F3B5-4BB2-B0C1-963DA8EA6323}" sibTransId="{9A3BDD40-45CA-4746-9030-DEB3878755CC}"/>
    <dgm:cxn modelId="{A29D6036-D5A8-4B36-B7DC-971C87754496}" srcId="{1513C58A-A29F-41A5-9145-F19309CF788F}" destId="{C2CCEAAE-3249-42AF-996D-225040BD335E}" srcOrd="2" destOrd="0" parTransId="{EAAB4160-F985-4A2E-A0BA-EDA966C0D223}" sibTransId="{2C60BD3B-DFE5-4C8C-A26D-DD42E00DD51E}"/>
    <dgm:cxn modelId="{DE5B8031-00A0-4972-A4B4-9F338557BF8A}" type="presOf" srcId="{ED091E9C-42C0-4722-8D13-BBD06B8B6C38}" destId="{CF428F46-ABA2-4D91-8651-FB8ACB8B6B54}" srcOrd="0" destOrd="1" presId="urn:microsoft.com/office/officeart/2005/8/layout/vList2"/>
    <dgm:cxn modelId="{03E0CFF5-7B65-4C15-A2E7-7F9ABDBD0BE5}" type="presOf" srcId="{D2BAC5CC-E841-410E-9904-AED3B9F56FA0}" destId="{641E03F5-EA09-479A-A2B9-746F2B71DE85}" srcOrd="0" destOrd="0" presId="urn:microsoft.com/office/officeart/2005/8/layout/vList2"/>
    <dgm:cxn modelId="{62B9C877-F7B1-4C6A-8448-5BC0A6CAAB98}" srcId="{49913209-BB65-4238-879B-270B7403325B}" destId="{A8D62387-6D8B-4869-B528-FBFB10AE4148}" srcOrd="2" destOrd="0" parTransId="{76ED33DC-89FA-4222-9D43-CADB0823C805}" sibTransId="{EC50AA72-D288-4BE2-8ABF-47D053D760E5}"/>
    <dgm:cxn modelId="{25D2B4B3-F359-4096-BED3-6F98F7483AB9}" type="presOf" srcId="{1C4C0460-BCD9-4D16-A6DD-0C66CCC94810}" destId="{CF428F46-ABA2-4D91-8651-FB8ACB8B6B54}" srcOrd="0" destOrd="0" presId="urn:microsoft.com/office/officeart/2005/8/layout/vList2"/>
    <dgm:cxn modelId="{B7E261AD-B28D-41F4-80E9-3F22A8CBE734}" srcId="{D2BAC5CC-E841-410E-9904-AED3B9F56FA0}" destId="{ED091E9C-42C0-4722-8D13-BBD06B8B6C38}" srcOrd="1" destOrd="0" parTransId="{FC659D8B-D5AB-4D46-8304-D8F9D3EB203D}" sibTransId="{72256B39-A454-4AAD-BA05-529C0F154F0F}"/>
    <dgm:cxn modelId="{1D21A31D-1FBE-45B6-BCF8-C4139F908C29}" type="presOf" srcId="{49913209-BB65-4238-879B-270B7403325B}" destId="{E92086D2-93DD-4444-87A2-82C73F3FD9FD}" srcOrd="0" destOrd="0" presId="urn:microsoft.com/office/officeart/2005/8/layout/vList2"/>
    <dgm:cxn modelId="{0DAADD73-13A3-46BF-B73E-EE36AED0B5E7}" srcId="{49913209-BB65-4238-879B-270B7403325B}" destId="{6898EB37-3845-4468-8C17-F3A5308337C2}" srcOrd="1" destOrd="0" parTransId="{DECBB84B-CE2F-4BEF-99A4-366966275FA0}" sibTransId="{3E99AF4D-9F00-4A6D-AA42-70BF40C2D79E}"/>
    <dgm:cxn modelId="{53F97B22-23E2-4176-ADE6-3498C0EAF586}" srcId="{49913209-BB65-4238-879B-270B7403325B}" destId="{87F17650-6064-43D4-B0A9-FE16FCD47A0F}" srcOrd="0" destOrd="0" parTransId="{1872FE94-CFA1-41D2-9F99-F9217931C7CA}" sibTransId="{F8297659-64E2-4B05-8090-BDDA91822177}"/>
    <dgm:cxn modelId="{C508F52F-F866-4859-BE4E-66C6F9CB90E2}" type="presOf" srcId="{A8D62387-6D8B-4869-B528-FBFB10AE4148}" destId="{DDC68688-DE6A-4CB2-9BD8-3A24AA421532}" srcOrd="0" destOrd="2" presId="urn:microsoft.com/office/officeart/2005/8/layout/vList2"/>
    <dgm:cxn modelId="{DE0CF5BF-6CE9-47EC-961E-AF5120FF6D84}" srcId="{1513C58A-A29F-41A5-9145-F19309CF788F}" destId="{49913209-BB65-4238-879B-270B7403325B}" srcOrd="1" destOrd="0" parTransId="{1B41AAE7-39A2-4C82-ACDB-E23277505219}" sibTransId="{1AB9C40C-BC0D-4BC8-9065-5E3E1E81BDDC}"/>
    <dgm:cxn modelId="{14E52124-D609-4D80-8B8E-FE0899B6739A}" type="presOf" srcId="{6898EB37-3845-4468-8C17-F3A5308337C2}" destId="{DDC68688-DE6A-4CB2-9BD8-3A24AA421532}" srcOrd="0" destOrd="1" presId="urn:microsoft.com/office/officeart/2005/8/layout/vList2"/>
    <dgm:cxn modelId="{A79B9F29-56C7-4D51-9EA5-74C6E0DF9148}" type="presOf" srcId="{87F17650-6064-43D4-B0A9-FE16FCD47A0F}" destId="{DDC68688-DE6A-4CB2-9BD8-3A24AA421532}" srcOrd="0" destOrd="0" presId="urn:microsoft.com/office/officeart/2005/8/layout/vList2"/>
    <dgm:cxn modelId="{781BEE3C-9EC3-488C-950B-77EBC2E4D120}" type="presParOf" srcId="{CAE9D37B-789E-4504-9F1D-40040FF693DB}" destId="{641E03F5-EA09-479A-A2B9-746F2B71DE85}" srcOrd="0" destOrd="0" presId="urn:microsoft.com/office/officeart/2005/8/layout/vList2"/>
    <dgm:cxn modelId="{C5CDE5F0-3405-4B9F-9D70-B510B24A083C}" type="presParOf" srcId="{CAE9D37B-789E-4504-9F1D-40040FF693DB}" destId="{CF428F46-ABA2-4D91-8651-FB8ACB8B6B54}" srcOrd="1" destOrd="0" presId="urn:microsoft.com/office/officeart/2005/8/layout/vList2"/>
    <dgm:cxn modelId="{D1766399-36D5-41DA-9F9B-78E86F5FE534}" type="presParOf" srcId="{CAE9D37B-789E-4504-9F1D-40040FF693DB}" destId="{E92086D2-93DD-4444-87A2-82C73F3FD9FD}" srcOrd="2" destOrd="0" presId="urn:microsoft.com/office/officeart/2005/8/layout/vList2"/>
    <dgm:cxn modelId="{7B584880-2F10-4F8D-B2EC-20D78662E1EF}" type="presParOf" srcId="{CAE9D37B-789E-4504-9F1D-40040FF693DB}" destId="{DDC68688-DE6A-4CB2-9BD8-3A24AA421532}" srcOrd="3" destOrd="0" presId="urn:microsoft.com/office/officeart/2005/8/layout/vList2"/>
    <dgm:cxn modelId="{5B4394E8-C31A-4F8B-9B39-2B3FFC0054FD}" type="presParOf" srcId="{CAE9D37B-789E-4504-9F1D-40040FF693DB}" destId="{5E1E10DF-125D-48BC-9D09-A6A7C3134E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5FEA56F-AC9F-450F-91B5-EBF4246FAD4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25F9FC1D-8D7A-43E8-9204-C7990CB6838C}">
      <dgm:prSet/>
      <dgm:spPr/>
      <dgm:t>
        <a:bodyPr/>
        <a:lstStyle/>
        <a:p>
          <a:pPr rtl="0"/>
          <a:r>
            <a:rPr lang="es-ES" baseline="0" smtClean="0"/>
            <a:t>Un software bien diseñado debe exhibir determinadas características.</a:t>
          </a:r>
          <a:endParaRPr lang="es-ES"/>
        </a:p>
      </dgm:t>
    </dgm:pt>
    <dgm:pt modelId="{E34E5A34-80C7-4BCD-9B94-959DD7B583D2}" type="parTrans" cxnId="{8ECE7580-FC16-4E03-AFE4-84E2F2E02667}">
      <dgm:prSet/>
      <dgm:spPr/>
      <dgm:t>
        <a:bodyPr/>
        <a:lstStyle/>
        <a:p>
          <a:endParaRPr lang="es-ES"/>
        </a:p>
      </dgm:t>
    </dgm:pt>
    <dgm:pt modelId="{634DE249-606B-45D5-BCF0-7FFB023C1BF7}" type="sibTrans" cxnId="{8ECE7580-FC16-4E03-AFE4-84E2F2E02667}">
      <dgm:prSet/>
      <dgm:spPr/>
      <dgm:t>
        <a:bodyPr/>
        <a:lstStyle/>
        <a:p>
          <a:endParaRPr lang="es-ES"/>
        </a:p>
      </dgm:t>
    </dgm:pt>
    <dgm:pt modelId="{B8787895-8BA5-4755-A4F6-F161280B1AF0}">
      <dgm:prSet/>
      <dgm:spPr/>
      <dgm:t>
        <a:bodyPr/>
        <a:lstStyle/>
        <a:p>
          <a:pPr rtl="0"/>
          <a:r>
            <a:rPr lang="es-ES" baseline="0" smtClean="0"/>
            <a:t>Su diseño debería ser modular</a:t>
          </a:r>
          <a:endParaRPr lang="es-ES"/>
        </a:p>
      </dgm:t>
    </dgm:pt>
    <dgm:pt modelId="{D04CC4F8-D675-46EF-88ED-D5EB9A66413D}" type="parTrans" cxnId="{BADF1FA2-D7A2-470F-B7C1-C0F07BF55ABB}">
      <dgm:prSet/>
      <dgm:spPr/>
      <dgm:t>
        <a:bodyPr/>
        <a:lstStyle/>
        <a:p>
          <a:endParaRPr lang="es-ES"/>
        </a:p>
      </dgm:t>
    </dgm:pt>
    <dgm:pt modelId="{A22B8557-CC79-4133-ACE1-90690F44C275}" type="sibTrans" cxnId="{BADF1FA2-D7A2-470F-B7C1-C0F07BF55ABB}">
      <dgm:prSet/>
      <dgm:spPr/>
      <dgm:t>
        <a:bodyPr/>
        <a:lstStyle/>
        <a:p>
          <a:endParaRPr lang="es-ES"/>
        </a:p>
      </dgm:t>
    </dgm:pt>
    <dgm:pt modelId="{BC0429AF-2E00-4B14-B068-8A87567C85EE}">
      <dgm:prSet/>
      <dgm:spPr/>
      <dgm:t>
        <a:bodyPr/>
        <a:lstStyle/>
        <a:p>
          <a:pPr rtl="0"/>
          <a:r>
            <a:rPr lang="es-ES" baseline="0" smtClean="0"/>
            <a:t>Sus módulos deberían ser cohesivos (encargarse de una tarea concreta y sólo de una) y estar débilmente acoplados entre sí (para facilitar el mantenimiento del sistema).</a:t>
          </a:r>
          <a:endParaRPr lang="es-ES"/>
        </a:p>
      </dgm:t>
    </dgm:pt>
    <dgm:pt modelId="{0F55ED34-7585-4319-A7E2-33C7FA570EC0}" type="parTrans" cxnId="{4004DF28-C484-4EB1-B749-CE37F3E7085B}">
      <dgm:prSet/>
      <dgm:spPr/>
      <dgm:t>
        <a:bodyPr/>
        <a:lstStyle/>
        <a:p>
          <a:endParaRPr lang="es-ES"/>
        </a:p>
      </dgm:t>
    </dgm:pt>
    <dgm:pt modelId="{429F6B07-6356-48F3-9992-F1A2420CE108}" type="sibTrans" cxnId="{4004DF28-C484-4EB1-B749-CE37F3E7085B}">
      <dgm:prSet/>
      <dgm:spPr/>
      <dgm:t>
        <a:bodyPr/>
        <a:lstStyle/>
        <a:p>
          <a:endParaRPr lang="es-ES"/>
        </a:p>
      </dgm:t>
    </dgm:pt>
    <dgm:pt modelId="{E4646B31-1E64-4C64-BBD8-D4538142F85E}">
      <dgm:prSet/>
      <dgm:spPr/>
      <dgm:t>
        <a:bodyPr/>
        <a:lstStyle/>
        <a:p>
          <a:pPr rtl="0"/>
          <a:r>
            <a:rPr lang="es-ES" baseline="0" smtClean="0"/>
            <a:t>Cada módulo debería ofrecer a los demás unas interfaces bien definidos y ocultar sus detalles de implementación.</a:t>
          </a:r>
          <a:endParaRPr lang="es-ES"/>
        </a:p>
      </dgm:t>
    </dgm:pt>
    <dgm:pt modelId="{970AB80D-8BDC-4FF0-BD9F-FFB8E8FBBA77}" type="parTrans" cxnId="{97A205FF-D8D9-4561-9DCE-CCA4AC6D61B0}">
      <dgm:prSet/>
      <dgm:spPr/>
      <dgm:t>
        <a:bodyPr/>
        <a:lstStyle/>
        <a:p>
          <a:endParaRPr lang="es-ES"/>
        </a:p>
      </dgm:t>
    </dgm:pt>
    <dgm:pt modelId="{CFA37656-A7CC-4D46-A3BE-957E8A2F2EDA}" type="sibTrans" cxnId="{97A205FF-D8D9-4561-9DCE-CCA4AC6D61B0}">
      <dgm:prSet/>
      <dgm:spPr/>
      <dgm:t>
        <a:bodyPr/>
        <a:lstStyle/>
        <a:p>
          <a:endParaRPr lang="es-ES"/>
        </a:p>
      </dgm:t>
    </dgm:pt>
    <dgm:pt modelId="{D4CD044C-5088-4E49-807E-48A772A7C628}">
      <dgm:prSet/>
      <dgm:spPr/>
      <dgm:t>
        <a:bodyPr/>
        <a:lstStyle/>
        <a:p>
          <a:pPr rtl="0"/>
          <a:r>
            <a:rPr lang="es-ES" baseline="0" smtClean="0"/>
            <a:t>Debe ser posible relacionar las decisiones de diseño tomadas con los requerimientos del sistema que las ocasionaron.</a:t>
          </a:r>
          <a:endParaRPr lang="es-ES"/>
        </a:p>
      </dgm:t>
    </dgm:pt>
    <dgm:pt modelId="{AF752FD2-F30D-4FE0-863F-F1C5431C7E59}" type="parTrans" cxnId="{50DA4CDF-BF03-47E4-B55B-4A0DD6186104}">
      <dgm:prSet/>
      <dgm:spPr/>
      <dgm:t>
        <a:bodyPr/>
        <a:lstStyle/>
        <a:p>
          <a:endParaRPr lang="es-ES"/>
        </a:p>
      </dgm:t>
    </dgm:pt>
    <dgm:pt modelId="{FC4E598C-3830-44B5-9372-5282CFF20D5F}" type="sibTrans" cxnId="{50DA4CDF-BF03-47E4-B55B-4A0DD6186104}">
      <dgm:prSet/>
      <dgm:spPr/>
      <dgm:t>
        <a:bodyPr/>
        <a:lstStyle/>
        <a:p>
          <a:endParaRPr lang="es-ES"/>
        </a:p>
      </dgm:t>
    </dgm:pt>
    <dgm:pt modelId="{27690930-A206-42E9-9BBD-135475C6B483}">
      <dgm:prSet/>
      <dgm:spPr/>
      <dgm:t>
        <a:bodyPr/>
        <a:lstStyle/>
        <a:p>
          <a:pPr rtl="0"/>
          <a:r>
            <a:rPr lang="es-ES" baseline="0" smtClean="0"/>
            <a:t>Diseños mas comunes</a:t>
          </a:r>
          <a:endParaRPr lang="es-ES"/>
        </a:p>
      </dgm:t>
    </dgm:pt>
    <dgm:pt modelId="{6EA25BF0-2751-4AF2-AD17-9017D98F9DB3}" type="parTrans" cxnId="{6D700A49-334D-4741-8CE7-231D770DD5B4}">
      <dgm:prSet/>
      <dgm:spPr/>
      <dgm:t>
        <a:bodyPr/>
        <a:lstStyle/>
        <a:p>
          <a:endParaRPr lang="es-ES"/>
        </a:p>
      </dgm:t>
    </dgm:pt>
    <dgm:pt modelId="{3F305C65-B505-459E-A90D-20FD28FFC04B}" type="sibTrans" cxnId="{6D700A49-334D-4741-8CE7-231D770DD5B4}">
      <dgm:prSet/>
      <dgm:spPr/>
      <dgm:t>
        <a:bodyPr/>
        <a:lstStyle/>
        <a:p>
          <a:endParaRPr lang="es-ES"/>
        </a:p>
      </dgm:t>
    </dgm:pt>
    <dgm:pt modelId="{EAE82AD0-BDDE-4337-9EB5-8B6DA5CA85E6}">
      <dgm:prSet/>
      <dgm:spPr/>
      <dgm:t>
        <a:bodyPr/>
        <a:lstStyle/>
        <a:p>
          <a:pPr rtl="0"/>
          <a:r>
            <a:rPr lang="es-ES" baseline="0" smtClean="0"/>
            <a:t>Arquitecturas multicapa</a:t>
          </a:r>
          <a:endParaRPr lang="es-ES"/>
        </a:p>
      </dgm:t>
    </dgm:pt>
    <dgm:pt modelId="{4E926B00-DCF5-495B-9089-10426632C73E}" type="parTrans" cxnId="{C7EA07CD-1DB2-4A2A-8716-165B322BF38A}">
      <dgm:prSet/>
      <dgm:spPr/>
      <dgm:t>
        <a:bodyPr/>
        <a:lstStyle/>
        <a:p>
          <a:endParaRPr lang="es-ES"/>
        </a:p>
      </dgm:t>
    </dgm:pt>
    <dgm:pt modelId="{13D2A0DD-4E77-4E17-8234-A8CEE4EC8944}" type="sibTrans" cxnId="{C7EA07CD-1DB2-4A2A-8716-165B322BF38A}">
      <dgm:prSet/>
      <dgm:spPr/>
      <dgm:t>
        <a:bodyPr/>
        <a:lstStyle/>
        <a:p>
          <a:endParaRPr lang="es-ES"/>
        </a:p>
      </dgm:t>
    </dgm:pt>
    <dgm:pt modelId="{5638EC8C-CCEA-4C71-8C6B-F81371910319}">
      <dgm:prSet/>
      <dgm:spPr/>
      <dgm:t>
        <a:bodyPr/>
        <a:lstStyle/>
        <a:p>
          <a:pPr rtl="0"/>
          <a:r>
            <a:rPr lang="es-ES" baseline="0" smtClean="0"/>
            <a:t>Arquitecturas cliente/servidor</a:t>
          </a:r>
          <a:endParaRPr lang="es-ES"/>
        </a:p>
      </dgm:t>
    </dgm:pt>
    <dgm:pt modelId="{9B7B5F62-AE9F-4549-A5C5-9AA5B93865E2}" type="parTrans" cxnId="{52F3F9E4-FA59-458D-8CC5-F2640B598931}">
      <dgm:prSet/>
      <dgm:spPr/>
      <dgm:t>
        <a:bodyPr/>
        <a:lstStyle/>
        <a:p>
          <a:endParaRPr lang="es-ES"/>
        </a:p>
      </dgm:t>
    </dgm:pt>
    <dgm:pt modelId="{AC3B074C-BB9C-497E-9652-CDF3D6FB6A6B}" type="sibTrans" cxnId="{52F3F9E4-FA59-458D-8CC5-F2640B598931}">
      <dgm:prSet/>
      <dgm:spPr/>
      <dgm:t>
        <a:bodyPr/>
        <a:lstStyle/>
        <a:p>
          <a:endParaRPr lang="es-ES"/>
        </a:p>
      </dgm:t>
    </dgm:pt>
    <dgm:pt modelId="{17962344-E69A-423F-8A9D-E5BCAB766408}" type="pres">
      <dgm:prSet presAssocID="{25FEA56F-AC9F-450F-91B5-EBF4246FAD44}" presName="linear" presStyleCnt="0">
        <dgm:presLayoutVars>
          <dgm:animLvl val="lvl"/>
          <dgm:resizeHandles val="exact"/>
        </dgm:presLayoutVars>
      </dgm:prSet>
      <dgm:spPr/>
      <dgm:t>
        <a:bodyPr/>
        <a:lstStyle/>
        <a:p>
          <a:endParaRPr lang="es-ES"/>
        </a:p>
      </dgm:t>
    </dgm:pt>
    <dgm:pt modelId="{A0E25D39-E8B5-4BB0-BDB1-7DADB8928F73}" type="pres">
      <dgm:prSet presAssocID="{25F9FC1D-8D7A-43E8-9204-C7990CB6838C}" presName="parentText" presStyleLbl="node1" presStyleIdx="0" presStyleCnt="6">
        <dgm:presLayoutVars>
          <dgm:chMax val="0"/>
          <dgm:bulletEnabled val="1"/>
        </dgm:presLayoutVars>
      </dgm:prSet>
      <dgm:spPr/>
      <dgm:t>
        <a:bodyPr/>
        <a:lstStyle/>
        <a:p>
          <a:endParaRPr lang="es-ES"/>
        </a:p>
      </dgm:t>
    </dgm:pt>
    <dgm:pt modelId="{17D0E2D0-1AC7-43FC-95BD-BFB4BFA4BF2E}" type="pres">
      <dgm:prSet presAssocID="{634DE249-606B-45D5-BCF0-7FFB023C1BF7}" presName="spacer" presStyleCnt="0"/>
      <dgm:spPr/>
    </dgm:pt>
    <dgm:pt modelId="{A5859535-6A29-4934-8C40-1BE3C8F24D97}" type="pres">
      <dgm:prSet presAssocID="{B8787895-8BA5-4755-A4F6-F161280B1AF0}" presName="parentText" presStyleLbl="node1" presStyleIdx="1" presStyleCnt="6">
        <dgm:presLayoutVars>
          <dgm:chMax val="0"/>
          <dgm:bulletEnabled val="1"/>
        </dgm:presLayoutVars>
      </dgm:prSet>
      <dgm:spPr/>
      <dgm:t>
        <a:bodyPr/>
        <a:lstStyle/>
        <a:p>
          <a:endParaRPr lang="es-ES"/>
        </a:p>
      </dgm:t>
    </dgm:pt>
    <dgm:pt modelId="{0AC0AA67-6155-4042-996F-F17E953695F2}" type="pres">
      <dgm:prSet presAssocID="{A22B8557-CC79-4133-ACE1-90690F44C275}" presName="spacer" presStyleCnt="0"/>
      <dgm:spPr/>
    </dgm:pt>
    <dgm:pt modelId="{6368F166-F072-428B-B5F4-39DBA988CEA0}" type="pres">
      <dgm:prSet presAssocID="{BC0429AF-2E00-4B14-B068-8A87567C85EE}" presName="parentText" presStyleLbl="node1" presStyleIdx="2" presStyleCnt="6">
        <dgm:presLayoutVars>
          <dgm:chMax val="0"/>
          <dgm:bulletEnabled val="1"/>
        </dgm:presLayoutVars>
      </dgm:prSet>
      <dgm:spPr/>
      <dgm:t>
        <a:bodyPr/>
        <a:lstStyle/>
        <a:p>
          <a:endParaRPr lang="es-ES"/>
        </a:p>
      </dgm:t>
    </dgm:pt>
    <dgm:pt modelId="{FAE2B0C6-9B26-4AB7-B665-EB99A0AB8865}" type="pres">
      <dgm:prSet presAssocID="{429F6B07-6356-48F3-9992-F1A2420CE108}" presName="spacer" presStyleCnt="0"/>
      <dgm:spPr/>
    </dgm:pt>
    <dgm:pt modelId="{F02B69C7-8EBD-433B-BCE0-71D333D3E75D}" type="pres">
      <dgm:prSet presAssocID="{E4646B31-1E64-4C64-BBD8-D4538142F85E}" presName="parentText" presStyleLbl="node1" presStyleIdx="3" presStyleCnt="6">
        <dgm:presLayoutVars>
          <dgm:chMax val="0"/>
          <dgm:bulletEnabled val="1"/>
        </dgm:presLayoutVars>
      </dgm:prSet>
      <dgm:spPr/>
      <dgm:t>
        <a:bodyPr/>
        <a:lstStyle/>
        <a:p>
          <a:endParaRPr lang="es-ES"/>
        </a:p>
      </dgm:t>
    </dgm:pt>
    <dgm:pt modelId="{C8F33866-6F11-47B2-9AD2-6AD14D6DBC77}" type="pres">
      <dgm:prSet presAssocID="{CFA37656-A7CC-4D46-A3BE-957E8A2F2EDA}" presName="spacer" presStyleCnt="0"/>
      <dgm:spPr/>
    </dgm:pt>
    <dgm:pt modelId="{0FD67ACD-56AA-4985-B2E6-9F4860A2252D}" type="pres">
      <dgm:prSet presAssocID="{D4CD044C-5088-4E49-807E-48A772A7C628}" presName="parentText" presStyleLbl="node1" presStyleIdx="4" presStyleCnt="6">
        <dgm:presLayoutVars>
          <dgm:chMax val="0"/>
          <dgm:bulletEnabled val="1"/>
        </dgm:presLayoutVars>
      </dgm:prSet>
      <dgm:spPr/>
      <dgm:t>
        <a:bodyPr/>
        <a:lstStyle/>
        <a:p>
          <a:endParaRPr lang="es-ES"/>
        </a:p>
      </dgm:t>
    </dgm:pt>
    <dgm:pt modelId="{98A6640E-0635-4889-990E-09DA6786AAD6}" type="pres">
      <dgm:prSet presAssocID="{FC4E598C-3830-44B5-9372-5282CFF20D5F}" presName="spacer" presStyleCnt="0"/>
      <dgm:spPr/>
    </dgm:pt>
    <dgm:pt modelId="{20ED67ED-64F6-4EED-B196-5BC95D5D15B3}" type="pres">
      <dgm:prSet presAssocID="{27690930-A206-42E9-9BBD-135475C6B483}" presName="parentText" presStyleLbl="node1" presStyleIdx="5" presStyleCnt="6">
        <dgm:presLayoutVars>
          <dgm:chMax val="0"/>
          <dgm:bulletEnabled val="1"/>
        </dgm:presLayoutVars>
      </dgm:prSet>
      <dgm:spPr/>
      <dgm:t>
        <a:bodyPr/>
        <a:lstStyle/>
        <a:p>
          <a:endParaRPr lang="es-ES"/>
        </a:p>
      </dgm:t>
    </dgm:pt>
    <dgm:pt modelId="{531F7E6F-55E5-4B81-BE7B-14A7220F9DCA}" type="pres">
      <dgm:prSet presAssocID="{27690930-A206-42E9-9BBD-135475C6B483}" presName="childText" presStyleLbl="revTx" presStyleIdx="0" presStyleCnt="1">
        <dgm:presLayoutVars>
          <dgm:bulletEnabled val="1"/>
        </dgm:presLayoutVars>
      </dgm:prSet>
      <dgm:spPr/>
      <dgm:t>
        <a:bodyPr/>
        <a:lstStyle/>
        <a:p>
          <a:endParaRPr lang="es-ES"/>
        </a:p>
      </dgm:t>
    </dgm:pt>
  </dgm:ptLst>
  <dgm:cxnLst>
    <dgm:cxn modelId="{50DA4CDF-BF03-47E4-B55B-4A0DD6186104}" srcId="{25FEA56F-AC9F-450F-91B5-EBF4246FAD44}" destId="{D4CD044C-5088-4E49-807E-48A772A7C628}" srcOrd="4" destOrd="0" parTransId="{AF752FD2-F30D-4FE0-863F-F1C5431C7E59}" sibTransId="{FC4E598C-3830-44B5-9372-5282CFF20D5F}"/>
    <dgm:cxn modelId="{C7EA07CD-1DB2-4A2A-8716-165B322BF38A}" srcId="{27690930-A206-42E9-9BBD-135475C6B483}" destId="{EAE82AD0-BDDE-4337-9EB5-8B6DA5CA85E6}" srcOrd="0" destOrd="0" parTransId="{4E926B00-DCF5-495B-9089-10426632C73E}" sibTransId="{13D2A0DD-4E77-4E17-8234-A8CEE4EC8944}"/>
    <dgm:cxn modelId="{8ECE7580-FC16-4E03-AFE4-84E2F2E02667}" srcId="{25FEA56F-AC9F-450F-91B5-EBF4246FAD44}" destId="{25F9FC1D-8D7A-43E8-9204-C7990CB6838C}" srcOrd="0" destOrd="0" parTransId="{E34E5A34-80C7-4BCD-9B94-959DD7B583D2}" sibTransId="{634DE249-606B-45D5-BCF0-7FFB023C1BF7}"/>
    <dgm:cxn modelId="{BADF1FA2-D7A2-470F-B7C1-C0F07BF55ABB}" srcId="{25FEA56F-AC9F-450F-91B5-EBF4246FAD44}" destId="{B8787895-8BA5-4755-A4F6-F161280B1AF0}" srcOrd="1" destOrd="0" parTransId="{D04CC4F8-D675-46EF-88ED-D5EB9A66413D}" sibTransId="{A22B8557-CC79-4133-ACE1-90690F44C275}"/>
    <dgm:cxn modelId="{5DBC8918-DB8B-4742-A514-6AA70D23AE01}" type="presOf" srcId="{EAE82AD0-BDDE-4337-9EB5-8B6DA5CA85E6}" destId="{531F7E6F-55E5-4B81-BE7B-14A7220F9DCA}" srcOrd="0" destOrd="0" presId="urn:microsoft.com/office/officeart/2005/8/layout/vList2"/>
    <dgm:cxn modelId="{733C6CFF-60FE-4808-9101-BF2D88F9D9CA}" type="presOf" srcId="{BC0429AF-2E00-4B14-B068-8A87567C85EE}" destId="{6368F166-F072-428B-B5F4-39DBA988CEA0}" srcOrd="0" destOrd="0" presId="urn:microsoft.com/office/officeart/2005/8/layout/vList2"/>
    <dgm:cxn modelId="{143288E1-63E2-40B8-A1EF-A205C517434A}" type="presOf" srcId="{B8787895-8BA5-4755-A4F6-F161280B1AF0}" destId="{A5859535-6A29-4934-8C40-1BE3C8F24D97}" srcOrd="0" destOrd="0" presId="urn:microsoft.com/office/officeart/2005/8/layout/vList2"/>
    <dgm:cxn modelId="{52F3F9E4-FA59-458D-8CC5-F2640B598931}" srcId="{27690930-A206-42E9-9BBD-135475C6B483}" destId="{5638EC8C-CCEA-4C71-8C6B-F81371910319}" srcOrd="1" destOrd="0" parTransId="{9B7B5F62-AE9F-4549-A5C5-9AA5B93865E2}" sibTransId="{AC3B074C-BB9C-497E-9652-CDF3D6FB6A6B}"/>
    <dgm:cxn modelId="{6D700A49-334D-4741-8CE7-231D770DD5B4}" srcId="{25FEA56F-AC9F-450F-91B5-EBF4246FAD44}" destId="{27690930-A206-42E9-9BBD-135475C6B483}" srcOrd="5" destOrd="0" parTransId="{6EA25BF0-2751-4AF2-AD17-9017D98F9DB3}" sibTransId="{3F305C65-B505-459E-A90D-20FD28FFC04B}"/>
    <dgm:cxn modelId="{97A205FF-D8D9-4561-9DCE-CCA4AC6D61B0}" srcId="{25FEA56F-AC9F-450F-91B5-EBF4246FAD44}" destId="{E4646B31-1E64-4C64-BBD8-D4538142F85E}" srcOrd="3" destOrd="0" parTransId="{970AB80D-8BDC-4FF0-BD9F-FFB8E8FBBA77}" sibTransId="{CFA37656-A7CC-4D46-A3BE-957E8A2F2EDA}"/>
    <dgm:cxn modelId="{28B97FC1-2A5B-45FF-B65A-1B3A46E17A10}" type="presOf" srcId="{5638EC8C-CCEA-4C71-8C6B-F81371910319}" destId="{531F7E6F-55E5-4B81-BE7B-14A7220F9DCA}" srcOrd="0" destOrd="1" presId="urn:microsoft.com/office/officeart/2005/8/layout/vList2"/>
    <dgm:cxn modelId="{C58B713C-AAAC-4B68-BE34-6C2D3D5A79EB}" type="presOf" srcId="{25FEA56F-AC9F-450F-91B5-EBF4246FAD44}" destId="{17962344-E69A-423F-8A9D-E5BCAB766408}" srcOrd="0" destOrd="0" presId="urn:microsoft.com/office/officeart/2005/8/layout/vList2"/>
    <dgm:cxn modelId="{4004DF28-C484-4EB1-B749-CE37F3E7085B}" srcId="{25FEA56F-AC9F-450F-91B5-EBF4246FAD44}" destId="{BC0429AF-2E00-4B14-B068-8A87567C85EE}" srcOrd="2" destOrd="0" parTransId="{0F55ED34-7585-4319-A7E2-33C7FA570EC0}" sibTransId="{429F6B07-6356-48F3-9992-F1A2420CE108}"/>
    <dgm:cxn modelId="{D3CF15AA-05D9-428D-9AC9-CEB9B91359A8}" type="presOf" srcId="{27690930-A206-42E9-9BBD-135475C6B483}" destId="{20ED67ED-64F6-4EED-B196-5BC95D5D15B3}" srcOrd="0" destOrd="0" presId="urn:microsoft.com/office/officeart/2005/8/layout/vList2"/>
    <dgm:cxn modelId="{08C61278-B488-49E0-9606-AFBCDCDA6C30}" type="presOf" srcId="{D4CD044C-5088-4E49-807E-48A772A7C628}" destId="{0FD67ACD-56AA-4985-B2E6-9F4860A2252D}" srcOrd="0" destOrd="0" presId="urn:microsoft.com/office/officeart/2005/8/layout/vList2"/>
    <dgm:cxn modelId="{8FAEB235-2D1D-409E-9CBF-BE08A33EFEDC}" type="presOf" srcId="{E4646B31-1E64-4C64-BBD8-D4538142F85E}" destId="{F02B69C7-8EBD-433B-BCE0-71D333D3E75D}" srcOrd="0" destOrd="0" presId="urn:microsoft.com/office/officeart/2005/8/layout/vList2"/>
    <dgm:cxn modelId="{E394F094-8610-4263-898C-5424FB0AD619}" type="presOf" srcId="{25F9FC1D-8D7A-43E8-9204-C7990CB6838C}" destId="{A0E25D39-E8B5-4BB0-BDB1-7DADB8928F73}" srcOrd="0" destOrd="0" presId="urn:microsoft.com/office/officeart/2005/8/layout/vList2"/>
    <dgm:cxn modelId="{E4C5136D-F5C9-42AF-9DA3-FDA4483ECAD5}" type="presParOf" srcId="{17962344-E69A-423F-8A9D-E5BCAB766408}" destId="{A0E25D39-E8B5-4BB0-BDB1-7DADB8928F73}" srcOrd="0" destOrd="0" presId="urn:microsoft.com/office/officeart/2005/8/layout/vList2"/>
    <dgm:cxn modelId="{56B818EC-8202-4813-81CC-CFFC2DA6E416}" type="presParOf" srcId="{17962344-E69A-423F-8A9D-E5BCAB766408}" destId="{17D0E2D0-1AC7-43FC-95BD-BFB4BFA4BF2E}" srcOrd="1" destOrd="0" presId="urn:microsoft.com/office/officeart/2005/8/layout/vList2"/>
    <dgm:cxn modelId="{EE9CCF51-308C-424A-9FB6-F3C5B30302CE}" type="presParOf" srcId="{17962344-E69A-423F-8A9D-E5BCAB766408}" destId="{A5859535-6A29-4934-8C40-1BE3C8F24D97}" srcOrd="2" destOrd="0" presId="urn:microsoft.com/office/officeart/2005/8/layout/vList2"/>
    <dgm:cxn modelId="{5D3159C5-3652-42EE-8D63-7A495C17B25E}" type="presParOf" srcId="{17962344-E69A-423F-8A9D-E5BCAB766408}" destId="{0AC0AA67-6155-4042-996F-F17E953695F2}" srcOrd="3" destOrd="0" presId="urn:microsoft.com/office/officeart/2005/8/layout/vList2"/>
    <dgm:cxn modelId="{EED23079-CAB1-482F-9EF7-DC94740F32BE}" type="presParOf" srcId="{17962344-E69A-423F-8A9D-E5BCAB766408}" destId="{6368F166-F072-428B-B5F4-39DBA988CEA0}" srcOrd="4" destOrd="0" presId="urn:microsoft.com/office/officeart/2005/8/layout/vList2"/>
    <dgm:cxn modelId="{5513E80F-8779-4AAA-8719-A72B7BD0797E}" type="presParOf" srcId="{17962344-E69A-423F-8A9D-E5BCAB766408}" destId="{FAE2B0C6-9B26-4AB7-B665-EB99A0AB8865}" srcOrd="5" destOrd="0" presId="urn:microsoft.com/office/officeart/2005/8/layout/vList2"/>
    <dgm:cxn modelId="{BFAF205E-861A-44BA-AE47-80FE205E710A}" type="presParOf" srcId="{17962344-E69A-423F-8A9D-E5BCAB766408}" destId="{F02B69C7-8EBD-433B-BCE0-71D333D3E75D}" srcOrd="6" destOrd="0" presId="urn:microsoft.com/office/officeart/2005/8/layout/vList2"/>
    <dgm:cxn modelId="{8A7FEF13-EF94-4412-83B0-5FE45C2121AB}" type="presParOf" srcId="{17962344-E69A-423F-8A9D-E5BCAB766408}" destId="{C8F33866-6F11-47B2-9AD2-6AD14D6DBC77}" srcOrd="7" destOrd="0" presId="urn:microsoft.com/office/officeart/2005/8/layout/vList2"/>
    <dgm:cxn modelId="{59631457-03AC-431A-B222-C4B2AA91293E}" type="presParOf" srcId="{17962344-E69A-423F-8A9D-E5BCAB766408}" destId="{0FD67ACD-56AA-4985-B2E6-9F4860A2252D}" srcOrd="8" destOrd="0" presId="urn:microsoft.com/office/officeart/2005/8/layout/vList2"/>
    <dgm:cxn modelId="{E96A363D-7C4D-4FAF-90B8-61D25386534A}" type="presParOf" srcId="{17962344-E69A-423F-8A9D-E5BCAB766408}" destId="{98A6640E-0635-4889-990E-09DA6786AAD6}" srcOrd="9" destOrd="0" presId="urn:microsoft.com/office/officeart/2005/8/layout/vList2"/>
    <dgm:cxn modelId="{41A2093D-377B-481E-9F7C-64524AD37A83}" type="presParOf" srcId="{17962344-E69A-423F-8A9D-E5BCAB766408}" destId="{20ED67ED-64F6-4EED-B196-5BC95D5D15B3}" srcOrd="10" destOrd="0" presId="urn:microsoft.com/office/officeart/2005/8/layout/vList2"/>
    <dgm:cxn modelId="{F089D810-D106-4674-B446-718BB5C969E8}" type="presParOf" srcId="{17962344-E69A-423F-8A9D-E5BCAB766408}" destId="{531F7E6F-55E5-4B81-BE7B-14A7220F9DCA}"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9852E83-EA0A-4B62-9AFB-7730623F518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9318E803-0235-412F-A670-8DF2610A2BB7}">
      <dgm:prSet custT="1"/>
      <dgm:spPr/>
      <dgm:t>
        <a:bodyPr/>
        <a:lstStyle/>
        <a:p>
          <a:pPr algn="just" rtl="0"/>
          <a:r>
            <a:rPr lang="es-ES" sz="2400" baseline="0" dirty="0" smtClean="0"/>
            <a:t>Antes de escribir una sola línea de código (o de crear una tabla en nuestra base de datos) es fundamental haber comprendido bien el problema que se pretende resolver y haber aplicado principios básicos de diseño que nos permitan construir un sistema de información de calidad.</a:t>
          </a:r>
          <a:endParaRPr lang="es-ES" sz="2400" dirty="0"/>
        </a:p>
      </dgm:t>
    </dgm:pt>
    <dgm:pt modelId="{8F11777C-139F-4D1E-A4D2-EE5BF5B200D5}" type="parTrans" cxnId="{C04BCB02-4CAA-4F95-9CCB-A87C5DA7C2CC}">
      <dgm:prSet/>
      <dgm:spPr/>
      <dgm:t>
        <a:bodyPr/>
        <a:lstStyle/>
        <a:p>
          <a:endParaRPr lang="es-ES" sz="1600"/>
        </a:p>
      </dgm:t>
    </dgm:pt>
    <dgm:pt modelId="{702741FB-C22A-4588-B2A9-E92F31D66FA4}" type="sibTrans" cxnId="{C04BCB02-4CAA-4F95-9CCB-A87C5DA7C2CC}">
      <dgm:prSet/>
      <dgm:spPr/>
      <dgm:t>
        <a:bodyPr/>
        <a:lstStyle/>
        <a:p>
          <a:endParaRPr lang="es-ES" sz="1600"/>
        </a:p>
      </dgm:t>
    </dgm:pt>
    <dgm:pt modelId="{954D15B8-0BC5-420B-8356-3E0AE82AD100}">
      <dgm:prSet custT="1"/>
      <dgm:spPr/>
      <dgm:t>
        <a:bodyPr/>
        <a:lstStyle/>
        <a:p>
          <a:pPr rtl="0"/>
          <a:r>
            <a:rPr lang="es-ES" sz="2000" baseline="0" smtClean="0"/>
            <a:t>Herramientas adecuadas</a:t>
          </a:r>
          <a:endParaRPr lang="es-ES" sz="2000"/>
        </a:p>
      </dgm:t>
    </dgm:pt>
    <dgm:pt modelId="{28E4DC01-C125-40C9-8356-CFD7DF9C6821}" type="parTrans" cxnId="{7CDC043B-69DA-4135-8FCB-FF945ACC3826}">
      <dgm:prSet/>
      <dgm:spPr/>
      <dgm:t>
        <a:bodyPr/>
        <a:lstStyle/>
        <a:p>
          <a:endParaRPr lang="es-ES" sz="1600"/>
        </a:p>
      </dgm:t>
    </dgm:pt>
    <dgm:pt modelId="{B789219F-BD7C-4E37-AD6C-3B519E569E0C}" type="sibTrans" cxnId="{7CDC043B-69DA-4135-8FCB-FF945ACC3826}">
      <dgm:prSet/>
      <dgm:spPr/>
      <dgm:t>
        <a:bodyPr/>
        <a:lstStyle/>
        <a:p>
          <a:endParaRPr lang="es-ES" sz="1600"/>
        </a:p>
      </dgm:t>
    </dgm:pt>
    <dgm:pt modelId="{757C747C-F282-4666-9607-E353BFB25F87}">
      <dgm:prSet custT="1"/>
      <dgm:spPr/>
      <dgm:t>
        <a:bodyPr/>
        <a:lstStyle/>
        <a:p>
          <a:pPr rtl="0"/>
          <a:r>
            <a:rPr lang="es-ES" sz="2000" baseline="0" smtClean="0"/>
            <a:t>Un entorno de desarrollo que facilite nuestro trabajo</a:t>
          </a:r>
          <a:endParaRPr lang="es-ES" sz="2000"/>
        </a:p>
      </dgm:t>
    </dgm:pt>
    <dgm:pt modelId="{E5348FA6-00C6-41BB-9442-2DE089CDDF41}" type="parTrans" cxnId="{2308983C-A49A-48C0-B12D-59497757EBDC}">
      <dgm:prSet/>
      <dgm:spPr/>
      <dgm:t>
        <a:bodyPr/>
        <a:lstStyle/>
        <a:p>
          <a:endParaRPr lang="es-ES" sz="1600"/>
        </a:p>
      </dgm:t>
    </dgm:pt>
    <dgm:pt modelId="{D62A9051-9C97-4620-AA10-34DD18CCA7F2}" type="sibTrans" cxnId="{2308983C-A49A-48C0-B12D-59497757EBDC}">
      <dgm:prSet/>
      <dgm:spPr/>
      <dgm:t>
        <a:bodyPr/>
        <a:lstStyle/>
        <a:p>
          <a:endParaRPr lang="es-ES" sz="1600"/>
        </a:p>
      </dgm:t>
    </dgm:pt>
    <dgm:pt modelId="{594A0A7A-16D6-46FD-95DC-3EDD95E0B89A}">
      <dgm:prSet custT="1"/>
      <dgm:spPr/>
      <dgm:t>
        <a:bodyPr/>
        <a:lstStyle/>
        <a:p>
          <a:pPr rtl="0"/>
          <a:r>
            <a:rPr lang="es-ES" sz="2000" baseline="0" smtClean="0"/>
            <a:t>Un lenguaje de programación apropiado para el tipo de sistema que vayamos a construir.</a:t>
          </a:r>
          <a:endParaRPr lang="es-ES" sz="2000"/>
        </a:p>
      </dgm:t>
    </dgm:pt>
    <dgm:pt modelId="{34D006FE-3052-41A9-883C-C8A366BB275F}" type="parTrans" cxnId="{4A2B2C21-85F0-4724-87B2-0442D02C13F9}">
      <dgm:prSet/>
      <dgm:spPr/>
      <dgm:t>
        <a:bodyPr/>
        <a:lstStyle/>
        <a:p>
          <a:endParaRPr lang="es-ES" sz="1600"/>
        </a:p>
      </dgm:t>
    </dgm:pt>
    <dgm:pt modelId="{FFFB1256-23D7-4E5F-8EA5-D4D65F7F6905}" type="sibTrans" cxnId="{4A2B2C21-85F0-4724-87B2-0442D02C13F9}">
      <dgm:prSet/>
      <dgm:spPr/>
      <dgm:t>
        <a:bodyPr/>
        <a:lstStyle/>
        <a:p>
          <a:endParaRPr lang="es-ES" sz="1600"/>
        </a:p>
      </dgm:t>
    </dgm:pt>
    <dgm:pt modelId="{AB17E3BB-C76C-4317-82E6-D272FB885AD5}" type="pres">
      <dgm:prSet presAssocID="{19852E83-EA0A-4B62-9AFB-7730623F518F}" presName="linear" presStyleCnt="0">
        <dgm:presLayoutVars>
          <dgm:animLvl val="lvl"/>
          <dgm:resizeHandles val="exact"/>
        </dgm:presLayoutVars>
      </dgm:prSet>
      <dgm:spPr/>
      <dgm:t>
        <a:bodyPr/>
        <a:lstStyle/>
        <a:p>
          <a:endParaRPr lang="es-ES"/>
        </a:p>
      </dgm:t>
    </dgm:pt>
    <dgm:pt modelId="{C3BD7229-DEA3-45C4-B953-702E50157CCC}" type="pres">
      <dgm:prSet presAssocID="{9318E803-0235-412F-A670-8DF2610A2BB7}" presName="parentText" presStyleLbl="node1" presStyleIdx="0" presStyleCnt="1" custLinFactNeighborY="-36555">
        <dgm:presLayoutVars>
          <dgm:chMax val="0"/>
          <dgm:bulletEnabled val="1"/>
        </dgm:presLayoutVars>
      </dgm:prSet>
      <dgm:spPr/>
      <dgm:t>
        <a:bodyPr/>
        <a:lstStyle/>
        <a:p>
          <a:endParaRPr lang="es-ES"/>
        </a:p>
      </dgm:t>
    </dgm:pt>
    <dgm:pt modelId="{3793B75F-48D9-45A5-BC09-B01FADE54F70}" type="pres">
      <dgm:prSet presAssocID="{9318E803-0235-412F-A670-8DF2610A2BB7}" presName="childText" presStyleLbl="revTx" presStyleIdx="0" presStyleCnt="1">
        <dgm:presLayoutVars>
          <dgm:bulletEnabled val="1"/>
        </dgm:presLayoutVars>
      </dgm:prSet>
      <dgm:spPr/>
      <dgm:t>
        <a:bodyPr/>
        <a:lstStyle/>
        <a:p>
          <a:endParaRPr lang="es-ES"/>
        </a:p>
      </dgm:t>
    </dgm:pt>
  </dgm:ptLst>
  <dgm:cxnLst>
    <dgm:cxn modelId="{C04BCB02-4CAA-4F95-9CCB-A87C5DA7C2CC}" srcId="{19852E83-EA0A-4B62-9AFB-7730623F518F}" destId="{9318E803-0235-412F-A670-8DF2610A2BB7}" srcOrd="0" destOrd="0" parTransId="{8F11777C-139F-4D1E-A4D2-EE5BF5B200D5}" sibTransId="{702741FB-C22A-4588-B2A9-E92F31D66FA4}"/>
    <dgm:cxn modelId="{7CDC043B-69DA-4135-8FCB-FF945ACC3826}" srcId="{9318E803-0235-412F-A670-8DF2610A2BB7}" destId="{954D15B8-0BC5-420B-8356-3E0AE82AD100}" srcOrd="0" destOrd="0" parTransId="{28E4DC01-C125-40C9-8356-CFD7DF9C6821}" sibTransId="{B789219F-BD7C-4E37-AD6C-3B519E569E0C}"/>
    <dgm:cxn modelId="{D80502F4-84E2-48D0-A368-CD74A4D07D84}" type="presOf" srcId="{19852E83-EA0A-4B62-9AFB-7730623F518F}" destId="{AB17E3BB-C76C-4317-82E6-D272FB885AD5}" srcOrd="0" destOrd="0" presId="urn:microsoft.com/office/officeart/2005/8/layout/vList2"/>
    <dgm:cxn modelId="{44914A69-DD76-4F29-B580-953131DD1306}" type="presOf" srcId="{954D15B8-0BC5-420B-8356-3E0AE82AD100}" destId="{3793B75F-48D9-45A5-BC09-B01FADE54F70}" srcOrd="0" destOrd="0" presId="urn:microsoft.com/office/officeart/2005/8/layout/vList2"/>
    <dgm:cxn modelId="{DA8B8081-987D-4563-AD35-A7DF671D7268}" type="presOf" srcId="{757C747C-F282-4666-9607-E353BFB25F87}" destId="{3793B75F-48D9-45A5-BC09-B01FADE54F70}" srcOrd="0" destOrd="1" presId="urn:microsoft.com/office/officeart/2005/8/layout/vList2"/>
    <dgm:cxn modelId="{0534561B-568F-419D-A1DD-C3DA41FA21F8}" type="presOf" srcId="{9318E803-0235-412F-A670-8DF2610A2BB7}" destId="{C3BD7229-DEA3-45C4-B953-702E50157CCC}" srcOrd="0" destOrd="0" presId="urn:microsoft.com/office/officeart/2005/8/layout/vList2"/>
    <dgm:cxn modelId="{B951F110-B253-4BAC-B481-64ABDF3D51AE}" type="presOf" srcId="{594A0A7A-16D6-46FD-95DC-3EDD95E0B89A}" destId="{3793B75F-48D9-45A5-BC09-B01FADE54F70}" srcOrd="0" destOrd="2" presId="urn:microsoft.com/office/officeart/2005/8/layout/vList2"/>
    <dgm:cxn modelId="{2308983C-A49A-48C0-B12D-59497757EBDC}" srcId="{9318E803-0235-412F-A670-8DF2610A2BB7}" destId="{757C747C-F282-4666-9607-E353BFB25F87}" srcOrd="1" destOrd="0" parTransId="{E5348FA6-00C6-41BB-9442-2DE089CDDF41}" sibTransId="{D62A9051-9C97-4620-AA10-34DD18CCA7F2}"/>
    <dgm:cxn modelId="{4A2B2C21-85F0-4724-87B2-0442D02C13F9}" srcId="{9318E803-0235-412F-A670-8DF2610A2BB7}" destId="{594A0A7A-16D6-46FD-95DC-3EDD95E0B89A}" srcOrd="2" destOrd="0" parTransId="{34D006FE-3052-41A9-883C-C8A366BB275F}" sibTransId="{FFFB1256-23D7-4E5F-8EA5-D4D65F7F6905}"/>
    <dgm:cxn modelId="{8BB16745-D576-4EE6-B61D-B21EDFF13D5A}" type="presParOf" srcId="{AB17E3BB-C76C-4317-82E6-D272FB885AD5}" destId="{C3BD7229-DEA3-45C4-B953-702E50157CCC}" srcOrd="0" destOrd="0" presId="urn:microsoft.com/office/officeart/2005/8/layout/vList2"/>
    <dgm:cxn modelId="{C56E0EB2-7F46-49C8-A0EC-D8B5E93F158A}" type="presParOf" srcId="{AB17E3BB-C76C-4317-82E6-D272FB885AD5}" destId="{3793B75F-48D9-45A5-BC09-B01FADE54F7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4B573-75E6-4B9C-B805-6FD7AB13CC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0CF9E8FF-BAFC-4C80-BDC0-573007CD8428}">
      <dgm:prSet custT="1"/>
      <dgm:spPr/>
      <dgm:t>
        <a:bodyPr/>
        <a:lstStyle/>
        <a:p>
          <a:pPr algn="just" rtl="0"/>
          <a:r>
            <a:rPr lang="es-ES" sz="2400" baseline="0" dirty="0" smtClean="0"/>
            <a:t>Puede aplicarse en cualquier situación donde se haya definido previamente un conjunto específico de pasos procedimentales.</a:t>
          </a:r>
          <a:endParaRPr lang="es-ES" sz="2400" dirty="0"/>
        </a:p>
      </dgm:t>
    </dgm:pt>
    <dgm:pt modelId="{72D31FA1-7A98-4ABD-B144-3A1332F7AD82}" type="parTrans" cxnId="{C86B41BF-4EA0-4775-ABE9-F9D19AEB95D7}">
      <dgm:prSet/>
      <dgm:spPr/>
      <dgm:t>
        <a:bodyPr/>
        <a:lstStyle/>
        <a:p>
          <a:endParaRPr lang="es-ES" sz="1100"/>
        </a:p>
      </dgm:t>
    </dgm:pt>
    <dgm:pt modelId="{0283B9E3-6FFD-43EA-9F0A-7663D36715CD}" type="sibTrans" cxnId="{C86B41BF-4EA0-4775-ABE9-F9D19AEB95D7}">
      <dgm:prSet/>
      <dgm:spPr/>
      <dgm:t>
        <a:bodyPr/>
        <a:lstStyle/>
        <a:p>
          <a:endParaRPr lang="es-ES" sz="1100"/>
        </a:p>
      </dgm:t>
    </dgm:pt>
    <dgm:pt modelId="{D34A91E4-9E7B-4712-8C78-5B7D0716288E}">
      <dgm:prSet custT="1"/>
      <dgm:spPr/>
      <dgm:t>
        <a:bodyPr/>
        <a:lstStyle/>
        <a:p>
          <a:pPr rtl="0"/>
          <a:r>
            <a:rPr lang="es-ES" sz="1800" baseline="0" smtClean="0"/>
            <a:t>Software de sistemas</a:t>
          </a:r>
          <a:endParaRPr lang="es-ES" sz="1800"/>
        </a:p>
      </dgm:t>
    </dgm:pt>
    <dgm:pt modelId="{AAF29FEF-A2BE-4F0F-85A7-5AF2D51EC0F7}" type="parTrans" cxnId="{D0C923B2-9F30-4C0B-855E-24827250855E}">
      <dgm:prSet/>
      <dgm:spPr/>
      <dgm:t>
        <a:bodyPr/>
        <a:lstStyle/>
        <a:p>
          <a:endParaRPr lang="es-ES" sz="1100"/>
        </a:p>
      </dgm:t>
    </dgm:pt>
    <dgm:pt modelId="{9DB41229-062A-439D-A741-7391DC3BC53A}" type="sibTrans" cxnId="{D0C923B2-9F30-4C0B-855E-24827250855E}">
      <dgm:prSet/>
      <dgm:spPr/>
      <dgm:t>
        <a:bodyPr/>
        <a:lstStyle/>
        <a:p>
          <a:endParaRPr lang="es-ES" sz="1100"/>
        </a:p>
      </dgm:t>
    </dgm:pt>
    <dgm:pt modelId="{5D9CA98A-609A-462E-9733-DD2EF334A3BF}">
      <dgm:prSet custT="1"/>
      <dgm:spPr/>
      <dgm:t>
        <a:bodyPr/>
        <a:lstStyle/>
        <a:p>
          <a:pPr rtl="0"/>
          <a:r>
            <a:rPr lang="es-ES" sz="1800" baseline="0" smtClean="0"/>
            <a:t>Software de tiempo real</a:t>
          </a:r>
          <a:endParaRPr lang="es-ES" sz="1800"/>
        </a:p>
      </dgm:t>
    </dgm:pt>
    <dgm:pt modelId="{A64BE33E-3739-404C-9B92-E130CCFA8CF9}" type="parTrans" cxnId="{918232C3-957D-4C62-A2E5-3DC425BF26D7}">
      <dgm:prSet/>
      <dgm:spPr/>
      <dgm:t>
        <a:bodyPr/>
        <a:lstStyle/>
        <a:p>
          <a:endParaRPr lang="es-ES" sz="1100"/>
        </a:p>
      </dgm:t>
    </dgm:pt>
    <dgm:pt modelId="{302814F0-3141-45A6-86DF-E46E0B62F354}" type="sibTrans" cxnId="{918232C3-957D-4C62-A2E5-3DC425BF26D7}">
      <dgm:prSet/>
      <dgm:spPr/>
      <dgm:t>
        <a:bodyPr/>
        <a:lstStyle/>
        <a:p>
          <a:endParaRPr lang="es-ES" sz="1100"/>
        </a:p>
      </dgm:t>
    </dgm:pt>
    <dgm:pt modelId="{0C578D13-F8F9-4F26-A6C8-E9F6A5D97349}">
      <dgm:prSet custT="1"/>
      <dgm:spPr/>
      <dgm:t>
        <a:bodyPr/>
        <a:lstStyle/>
        <a:p>
          <a:pPr rtl="0"/>
          <a:r>
            <a:rPr lang="es-ES" sz="1800" baseline="0" smtClean="0"/>
            <a:t>Software de gestión</a:t>
          </a:r>
          <a:endParaRPr lang="es-ES" sz="1800"/>
        </a:p>
      </dgm:t>
    </dgm:pt>
    <dgm:pt modelId="{11AE767E-7C2A-443D-AE5F-2B0A315E5D73}" type="parTrans" cxnId="{61853843-BE24-4699-AE1D-15F54B81950F}">
      <dgm:prSet/>
      <dgm:spPr/>
      <dgm:t>
        <a:bodyPr/>
        <a:lstStyle/>
        <a:p>
          <a:endParaRPr lang="es-ES" sz="1100"/>
        </a:p>
      </dgm:t>
    </dgm:pt>
    <dgm:pt modelId="{E4D7B2C1-7DA0-4E66-9E60-5739FAE0B70F}" type="sibTrans" cxnId="{61853843-BE24-4699-AE1D-15F54B81950F}">
      <dgm:prSet/>
      <dgm:spPr/>
      <dgm:t>
        <a:bodyPr/>
        <a:lstStyle/>
        <a:p>
          <a:endParaRPr lang="es-ES" sz="1100"/>
        </a:p>
      </dgm:t>
    </dgm:pt>
    <dgm:pt modelId="{4B7EF7FD-5E88-4D5E-9BEE-EA9531E13DA3}">
      <dgm:prSet custT="1"/>
      <dgm:spPr/>
      <dgm:t>
        <a:bodyPr/>
        <a:lstStyle/>
        <a:p>
          <a:pPr rtl="0"/>
          <a:r>
            <a:rPr lang="es-ES" sz="1800" baseline="0" smtClean="0"/>
            <a:t>Software de ingeniería y científico</a:t>
          </a:r>
          <a:endParaRPr lang="es-ES" sz="1800"/>
        </a:p>
      </dgm:t>
    </dgm:pt>
    <dgm:pt modelId="{C5CCE0A3-BDFC-4F35-8759-5A81F62D3671}" type="parTrans" cxnId="{8DAB43FD-9CE1-46E0-B816-0975833854E7}">
      <dgm:prSet/>
      <dgm:spPr/>
      <dgm:t>
        <a:bodyPr/>
        <a:lstStyle/>
        <a:p>
          <a:endParaRPr lang="es-ES" sz="1100"/>
        </a:p>
      </dgm:t>
    </dgm:pt>
    <dgm:pt modelId="{4B3B26F5-9648-46A3-BA65-085A4C2AE0A1}" type="sibTrans" cxnId="{8DAB43FD-9CE1-46E0-B816-0975833854E7}">
      <dgm:prSet/>
      <dgm:spPr/>
      <dgm:t>
        <a:bodyPr/>
        <a:lstStyle/>
        <a:p>
          <a:endParaRPr lang="es-ES" sz="1100"/>
        </a:p>
      </dgm:t>
    </dgm:pt>
    <dgm:pt modelId="{3AFF17B1-EEAF-4A62-9D1D-5CD73FD5002F}" type="pres">
      <dgm:prSet presAssocID="{F664B573-75E6-4B9C-B805-6FD7AB13CC58}" presName="linear" presStyleCnt="0">
        <dgm:presLayoutVars>
          <dgm:animLvl val="lvl"/>
          <dgm:resizeHandles val="exact"/>
        </dgm:presLayoutVars>
      </dgm:prSet>
      <dgm:spPr/>
      <dgm:t>
        <a:bodyPr/>
        <a:lstStyle/>
        <a:p>
          <a:endParaRPr lang="es-ES"/>
        </a:p>
      </dgm:t>
    </dgm:pt>
    <dgm:pt modelId="{3255FF87-125A-4E95-A8FB-1E60D033D2E8}" type="pres">
      <dgm:prSet presAssocID="{0CF9E8FF-BAFC-4C80-BDC0-573007CD8428}" presName="parentText" presStyleLbl="node1" presStyleIdx="0" presStyleCnt="1" custLinFactNeighborX="598">
        <dgm:presLayoutVars>
          <dgm:chMax val="0"/>
          <dgm:bulletEnabled val="1"/>
        </dgm:presLayoutVars>
      </dgm:prSet>
      <dgm:spPr/>
      <dgm:t>
        <a:bodyPr/>
        <a:lstStyle/>
        <a:p>
          <a:endParaRPr lang="es-ES"/>
        </a:p>
      </dgm:t>
    </dgm:pt>
    <dgm:pt modelId="{EAB81965-0B29-4F7F-92ED-C5362EB3C4B0}" type="pres">
      <dgm:prSet presAssocID="{0CF9E8FF-BAFC-4C80-BDC0-573007CD8428}" presName="childText" presStyleLbl="revTx" presStyleIdx="0" presStyleCnt="1">
        <dgm:presLayoutVars>
          <dgm:bulletEnabled val="1"/>
        </dgm:presLayoutVars>
      </dgm:prSet>
      <dgm:spPr/>
      <dgm:t>
        <a:bodyPr/>
        <a:lstStyle/>
        <a:p>
          <a:endParaRPr lang="es-ES"/>
        </a:p>
      </dgm:t>
    </dgm:pt>
  </dgm:ptLst>
  <dgm:cxnLst>
    <dgm:cxn modelId="{4F9D6A0F-724C-44B5-A82E-53B98A870AAF}" type="presOf" srcId="{0C578D13-F8F9-4F26-A6C8-E9F6A5D97349}" destId="{EAB81965-0B29-4F7F-92ED-C5362EB3C4B0}" srcOrd="0" destOrd="2" presId="urn:microsoft.com/office/officeart/2005/8/layout/vList2"/>
    <dgm:cxn modelId="{918232C3-957D-4C62-A2E5-3DC425BF26D7}" srcId="{0CF9E8FF-BAFC-4C80-BDC0-573007CD8428}" destId="{5D9CA98A-609A-462E-9733-DD2EF334A3BF}" srcOrd="1" destOrd="0" parTransId="{A64BE33E-3739-404C-9B92-E130CCFA8CF9}" sibTransId="{302814F0-3141-45A6-86DF-E46E0B62F354}"/>
    <dgm:cxn modelId="{61853843-BE24-4699-AE1D-15F54B81950F}" srcId="{0CF9E8FF-BAFC-4C80-BDC0-573007CD8428}" destId="{0C578D13-F8F9-4F26-A6C8-E9F6A5D97349}" srcOrd="2" destOrd="0" parTransId="{11AE767E-7C2A-443D-AE5F-2B0A315E5D73}" sibTransId="{E4D7B2C1-7DA0-4E66-9E60-5739FAE0B70F}"/>
    <dgm:cxn modelId="{97E2C353-F8DF-425B-833F-CCCC11658A08}" type="presOf" srcId="{5D9CA98A-609A-462E-9733-DD2EF334A3BF}" destId="{EAB81965-0B29-4F7F-92ED-C5362EB3C4B0}" srcOrd="0" destOrd="1" presId="urn:microsoft.com/office/officeart/2005/8/layout/vList2"/>
    <dgm:cxn modelId="{F5CB3F04-71DE-4F96-890F-0A9B4F4B156F}" type="presOf" srcId="{D34A91E4-9E7B-4712-8C78-5B7D0716288E}" destId="{EAB81965-0B29-4F7F-92ED-C5362EB3C4B0}" srcOrd="0" destOrd="0" presId="urn:microsoft.com/office/officeart/2005/8/layout/vList2"/>
    <dgm:cxn modelId="{C86B41BF-4EA0-4775-ABE9-F9D19AEB95D7}" srcId="{F664B573-75E6-4B9C-B805-6FD7AB13CC58}" destId="{0CF9E8FF-BAFC-4C80-BDC0-573007CD8428}" srcOrd="0" destOrd="0" parTransId="{72D31FA1-7A98-4ABD-B144-3A1332F7AD82}" sibTransId="{0283B9E3-6FFD-43EA-9F0A-7663D36715CD}"/>
    <dgm:cxn modelId="{F87ABF26-1312-4BF3-A87B-935F2F1D19C4}" type="presOf" srcId="{0CF9E8FF-BAFC-4C80-BDC0-573007CD8428}" destId="{3255FF87-125A-4E95-A8FB-1E60D033D2E8}" srcOrd="0" destOrd="0" presId="urn:microsoft.com/office/officeart/2005/8/layout/vList2"/>
    <dgm:cxn modelId="{810AD8F1-D383-43BC-A2D1-68BA475E3BF2}" type="presOf" srcId="{F664B573-75E6-4B9C-B805-6FD7AB13CC58}" destId="{3AFF17B1-EEAF-4A62-9D1D-5CD73FD5002F}" srcOrd="0" destOrd="0" presId="urn:microsoft.com/office/officeart/2005/8/layout/vList2"/>
    <dgm:cxn modelId="{425C57AC-2013-48AE-818F-A7FE34AA7A07}" type="presOf" srcId="{4B7EF7FD-5E88-4D5E-9BEE-EA9531E13DA3}" destId="{EAB81965-0B29-4F7F-92ED-C5362EB3C4B0}" srcOrd="0" destOrd="3" presId="urn:microsoft.com/office/officeart/2005/8/layout/vList2"/>
    <dgm:cxn modelId="{8DAB43FD-9CE1-46E0-B816-0975833854E7}" srcId="{0CF9E8FF-BAFC-4C80-BDC0-573007CD8428}" destId="{4B7EF7FD-5E88-4D5E-9BEE-EA9531E13DA3}" srcOrd="3" destOrd="0" parTransId="{C5CCE0A3-BDFC-4F35-8759-5A81F62D3671}" sibTransId="{4B3B26F5-9648-46A3-BA65-085A4C2AE0A1}"/>
    <dgm:cxn modelId="{D0C923B2-9F30-4C0B-855E-24827250855E}" srcId="{0CF9E8FF-BAFC-4C80-BDC0-573007CD8428}" destId="{D34A91E4-9E7B-4712-8C78-5B7D0716288E}" srcOrd="0" destOrd="0" parTransId="{AAF29FEF-A2BE-4F0F-85A7-5AF2D51EC0F7}" sibTransId="{9DB41229-062A-439D-A741-7391DC3BC53A}"/>
    <dgm:cxn modelId="{E29D506F-0DCE-4D0B-9E5E-B261ECBAD450}" type="presParOf" srcId="{3AFF17B1-EEAF-4A62-9D1D-5CD73FD5002F}" destId="{3255FF87-125A-4E95-A8FB-1E60D033D2E8}" srcOrd="0" destOrd="0" presId="urn:microsoft.com/office/officeart/2005/8/layout/vList2"/>
    <dgm:cxn modelId="{192CFA31-69F0-489E-B78E-8B1FA61FEEF9}" type="presParOf" srcId="{3AFF17B1-EEAF-4A62-9D1D-5CD73FD5002F}" destId="{EAB81965-0B29-4F7F-92ED-C5362EB3C4B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0280B3-9B26-4E81-8298-5D94A333BA1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2BA8C213-ABBF-4FE3-97F3-16FA49B2B5E9}">
      <dgm:prSet custT="1"/>
      <dgm:spPr/>
      <dgm:t>
        <a:bodyPr/>
        <a:lstStyle/>
        <a:p>
          <a:pPr algn="just" rtl="0"/>
          <a:r>
            <a:rPr lang="es-ES" sz="2400" baseline="0" dirty="0" smtClean="0"/>
            <a:t>Errar es humano y la etapa de pruebas tiene como objetivo detectar los errores que se hayan podido cometer en las etapas anteriores del proyecto (y, eventualmente, corregirlos).</a:t>
          </a:r>
          <a:endParaRPr lang="es-ES" sz="2400" dirty="0"/>
        </a:p>
      </dgm:t>
    </dgm:pt>
    <dgm:pt modelId="{2D271798-A408-4527-934A-C0B9849BA08C}" type="parTrans" cxnId="{D95525B3-B8DA-41EE-97FF-591DC1C29834}">
      <dgm:prSet/>
      <dgm:spPr/>
      <dgm:t>
        <a:bodyPr/>
        <a:lstStyle/>
        <a:p>
          <a:endParaRPr lang="es-ES" sz="1600"/>
        </a:p>
      </dgm:t>
    </dgm:pt>
    <dgm:pt modelId="{4A7D715F-474E-4268-A119-F3E479FC938F}" type="sibTrans" cxnId="{D95525B3-B8DA-41EE-97FF-591DC1C29834}">
      <dgm:prSet/>
      <dgm:spPr/>
      <dgm:t>
        <a:bodyPr/>
        <a:lstStyle/>
        <a:p>
          <a:endParaRPr lang="es-ES" sz="1600"/>
        </a:p>
      </dgm:t>
    </dgm:pt>
    <dgm:pt modelId="{735141E9-E942-477D-BDA5-A43DFB2C6D8C}">
      <dgm:prSet custT="1"/>
      <dgm:spPr/>
      <dgm:t>
        <a:bodyPr/>
        <a:lstStyle/>
        <a:p>
          <a:pPr rtl="0"/>
          <a:r>
            <a:rPr lang="es-ES" sz="2000" baseline="0" smtClean="0"/>
            <a:t>Las </a:t>
          </a:r>
          <a:r>
            <a:rPr lang="es-ES" sz="2000" b="1" baseline="0" smtClean="0"/>
            <a:t>pruebas de unidad</a:t>
          </a:r>
          <a:endParaRPr lang="es-ES" sz="2000"/>
        </a:p>
      </dgm:t>
    </dgm:pt>
    <dgm:pt modelId="{855C3FB4-A808-4636-84EB-4736441AF090}" type="parTrans" cxnId="{70D6D002-CBD0-42C1-85AE-8B97C984AF51}">
      <dgm:prSet/>
      <dgm:spPr/>
      <dgm:t>
        <a:bodyPr/>
        <a:lstStyle/>
        <a:p>
          <a:endParaRPr lang="es-ES" sz="1600"/>
        </a:p>
      </dgm:t>
    </dgm:pt>
    <dgm:pt modelId="{916BDD77-A51F-42C4-82A0-613FB4ECE977}" type="sibTrans" cxnId="{70D6D002-CBD0-42C1-85AE-8B97C984AF51}">
      <dgm:prSet/>
      <dgm:spPr/>
      <dgm:t>
        <a:bodyPr/>
        <a:lstStyle/>
        <a:p>
          <a:endParaRPr lang="es-ES" sz="1600"/>
        </a:p>
      </dgm:t>
    </dgm:pt>
    <dgm:pt modelId="{23DA03A4-857B-43AD-BA8E-E87F378DC9B7}">
      <dgm:prSet custT="1"/>
      <dgm:spPr/>
      <dgm:t>
        <a:bodyPr/>
        <a:lstStyle/>
        <a:p>
          <a:pPr rtl="0"/>
          <a:r>
            <a:rPr lang="es-ES" sz="2000" baseline="0" smtClean="0"/>
            <a:t>Las </a:t>
          </a:r>
          <a:r>
            <a:rPr lang="es-ES" sz="2000" b="1" baseline="0" smtClean="0"/>
            <a:t>pruebas de integración</a:t>
          </a:r>
          <a:endParaRPr lang="es-ES" sz="2000"/>
        </a:p>
      </dgm:t>
    </dgm:pt>
    <dgm:pt modelId="{9EC1AD97-7DC0-420A-974C-569D078DA4CA}" type="parTrans" cxnId="{9FCE5C68-A38E-4089-9BCE-401E3611255F}">
      <dgm:prSet/>
      <dgm:spPr/>
      <dgm:t>
        <a:bodyPr/>
        <a:lstStyle/>
        <a:p>
          <a:endParaRPr lang="es-ES" sz="1600"/>
        </a:p>
      </dgm:t>
    </dgm:pt>
    <dgm:pt modelId="{458B615A-4E30-4C72-8828-3AEEB02EFBB7}" type="sibTrans" cxnId="{9FCE5C68-A38E-4089-9BCE-401E3611255F}">
      <dgm:prSet/>
      <dgm:spPr/>
      <dgm:t>
        <a:bodyPr/>
        <a:lstStyle/>
        <a:p>
          <a:endParaRPr lang="es-ES" sz="1600"/>
        </a:p>
      </dgm:t>
    </dgm:pt>
    <dgm:pt modelId="{78AE4288-5264-4C31-BD80-EB767E2A3217}">
      <dgm:prSet custT="1"/>
      <dgm:spPr/>
      <dgm:t>
        <a:bodyPr/>
        <a:lstStyle/>
        <a:p>
          <a:pPr rtl="0"/>
          <a:r>
            <a:rPr lang="es-ES" sz="2000" b="1" baseline="0" smtClean="0"/>
            <a:t>Pruebas alfa</a:t>
          </a:r>
          <a:endParaRPr lang="es-ES" sz="2000"/>
        </a:p>
      </dgm:t>
    </dgm:pt>
    <dgm:pt modelId="{A7B6E060-146E-4A06-AF90-4BB8CDC1F8D6}" type="parTrans" cxnId="{2901291B-F129-4413-982D-02B828427451}">
      <dgm:prSet/>
      <dgm:spPr/>
      <dgm:t>
        <a:bodyPr/>
        <a:lstStyle/>
        <a:p>
          <a:endParaRPr lang="es-ES" sz="1600"/>
        </a:p>
      </dgm:t>
    </dgm:pt>
    <dgm:pt modelId="{FF085AF4-22A2-44F4-BC43-64E51F817202}" type="sibTrans" cxnId="{2901291B-F129-4413-982D-02B828427451}">
      <dgm:prSet/>
      <dgm:spPr/>
      <dgm:t>
        <a:bodyPr/>
        <a:lstStyle/>
        <a:p>
          <a:endParaRPr lang="es-ES" sz="1600"/>
        </a:p>
      </dgm:t>
    </dgm:pt>
    <dgm:pt modelId="{CBA5F86D-14BF-4AEC-AFFA-7431F8A452D9}">
      <dgm:prSet custT="1"/>
      <dgm:spPr/>
      <dgm:t>
        <a:bodyPr/>
        <a:lstStyle/>
        <a:p>
          <a:pPr rtl="0"/>
          <a:r>
            <a:rPr lang="es-ES" sz="2000" b="1" baseline="0" smtClean="0"/>
            <a:t>Pruebas beta</a:t>
          </a:r>
          <a:endParaRPr lang="es-ES" sz="2000"/>
        </a:p>
      </dgm:t>
    </dgm:pt>
    <dgm:pt modelId="{8FAAACF9-D976-4513-97D4-3DCAEC0D8B89}" type="parTrans" cxnId="{CE017B3D-ECA0-4099-9C31-AA885C22BF0F}">
      <dgm:prSet/>
      <dgm:spPr/>
      <dgm:t>
        <a:bodyPr/>
        <a:lstStyle/>
        <a:p>
          <a:endParaRPr lang="es-ES" sz="1600"/>
        </a:p>
      </dgm:t>
    </dgm:pt>
    <dgm:pt modelId="{A4C32510-FEE8-4D0B-81DC-64E2B0A15A08}" type="sibTrans" cxnId="{CE017B3D-ECA0-4099-9C31-AA885C22BF0F}">
      <dgm:prSet/>
      <dgm:spPr/>
      <dgm:t>
        <a:bodyPr/>
        <a:lstStyle/>
        <a:p>
          <a:endParaRPr lang="es-ES" sz="1600"/>
        </a:p>
      </dgm:t>
    </dgm:pt>
    <dgm:pt modelId="{A805587E-1A30-4953-88D6-D8DB727450EC}">
      <dgm:prSet custT="1"/>
      <dgm:spPr/>
      <dgm:t>
        <a:bodyPr/>
        <a:lstStyle/>
        <a:p>
          <a:pPr rtl="0"/>
          <a:r>
            <a:rPr lang="es-ES" sz="2000" b="1" baseline="0" smtClean="0"/>
            <a:t>Test de aceptación</a:t>
          </a:r>
          <a:endParaRPr lang="es-ES" sz="2000"/>
        </a:p>
      </dgm:t>
    </dgm:pt>
    <dgm:pt modelId="{40FB345E-E71A-44D2-B030-6F37E3B8C7D2}" type="parTrans" cxnId="{B4803C87-66E3-4F6B-A23A-0B00EF9AA90C}">
      <dgm:prSet/>
      <dgm:spPr/>
      <dgm:t>
        <a:bodyPr/>
        <a:lstStyle/>
        <a:p>
          <a:endParaRPr lang="es-ES" sz="1600"/>
        </a:p>
      </dgm:t>
    </dgm:pt>
    <dgm:pt modelId="{8AAFFAFC-3887-4169-B52B-51AA410624F8}" type="sibTrans" cxnId="{B4803C87-66E3-4F6B-A23A-0B00EF9AA90C}">
      <dgm:prSet/>
      <dgm:spPr/>
      <dgm:t>
        <a:bodyPr/>
        <a:lstStyle/>
        <a:p>
          <a:endParaRPr lang="es-ES" sz="1600"/>
        </a:p>
      </dgm:t>
    </dgm:pt>
    <dgm:pt modelId="{CA82B3B6-7B05-43A2-B407-0663BB26E789}">
      <dgm:prSet custT="1"/>
      <dgm:spPr/>
      <dgm:t>
        <a:bodyPr/>
        <a:lstStyle/>
        <a:p>
          <a:pPr rtl="0"/>
          <a:r>
            <a:rPr lang="es-ES" sz="2000" b="1" baseline="0" smtClean="0"/>
            <a:t>Revisiones</a:t>
          </a:r>
          <a:endParaRPr lang="es-ES" sz="2000"/>
        </a:p>
      </dgm:t>
    </dgm:pt>
    <dgm:pt modelId="{10591ACF-3FC0-4B7C-9C00-E2E5FD4F1D17}" type="parTrans" cxnId="{A6CC726C-EAE5-4436-A4FC-810BFA9EF836}">
      <dgm:prSet/>
      <dgm:spPr/>
      <dgm:t>
        <a:bodyPr/>
        <a:lstStyle/>
        <a:p>
          <a:endParaRPr lang="es-ES" sz="1600"/>
        </a:p>
      </dgm:t>
    </dgm:pt>
    <dgm:pt modelId="{E79DCEB3-14C0-45E4-BF9E-AD13C618C81F}" type="sibTrans" cxnId="{A6CC726C-EAE5-4436-A4FC-810BFA9EF836}">
      <dgm:prSet/>
      <dgm:spPr/>
      <dgm:t>
        <a:bodyPr/>
        <a:lstStyle/>
        <a:p>
          <a:endParaRPr lang="es-ES" sz="1600"/>
        </a:p>
      </dgm:t>
    </dgm:pt>
    <dgm:pt modelId="{6633DCA7-76E3-4429-846E-EDAE826D9894}" type="pres">
      <dgm:prSet presAssocID="{0B0280B3-9B26-4E81-8298-5D94A333BA19}" presName="linear" presStyleCnt="0">
        <dgm:presLayoutVars>
          <dgm:animLvl val="lvl"/>
          <dgm:resizeHandles val="exact"/>
        </dgm:presLayoutVars>
      </dgm:prSet>
      <dgm:spPr/>
      <dgm:t>
        <a:bodyPr/>
        <a:lstStyle/>
        <a:p>
          <a:endParaRPr lang="es-ES"/>
        </a:p>
      </dgm:t>
    </dgm:pt>
    <dgm:pt modelId="{E6C2DDF4-08F1-44D7-8B38-5F68D7DC539F}" type="pres">
      <dgm:prSet presAssocID="{2BA8C213-ABBF-4FE3-97F3-16FA49B2B5E9}" presName="parentText" presStyleLbl="node1" presStyleIdx="0" presStyleCnt="1" custLinFactNeighborY="-9480">
        <dgm:presLayoutVars>
          <dgm:chMax val="0"/>
          <dgm:bulletEnabled val="1"/>
        </dgm:presLayoutVars>
      </dgm:prSet>
      <dgm:spPr/>
      <dgm:t>
        <a:bodyPr/>
        <a:lstStyle/>
        <a:p>
          <a:endParaRPr lang="es-ES"/>
        </a:p>
      </dgm:t>
    </dgm:pt>
    <dgm:pt modelId="{2285D332-29D1-4E2D-9599-F82845148445}" type="pres">
      <dgm:prSet presAssocID="{2BA8C213-ABBF-4FE3-97F3-16FA49B2B5E9}" presName="childText" presStyleLbl="revTx" presStyleIdx="0" presStyleCnt="1">
        <dgm:presLayoutVars>
          <dgm:bulletEnabled val="1"/>
        </dgm:presLayoutVars>
      </dgm:prSet>
      <dgm:spPr/>
      <dgm:t>
        <a:bodyPr/>
        <a:lstStyle/>
        <a:p>
          <a:endParaRPr lang="es-ES"/>
        </a:p>
      </dgm:t>
    </dgm:pt>
  </dgm:ptLst>
  <dgm:cxnLst>
    <dgm:cxn modelId="{2901291B-F129-4413-982D-02B828427451}" srcId="{2BA8C213-ABBF-4FE3-97F3-16FA49B2B5E9}" destId="{78AE4288-5264-4C31-BD80-EB767E2A3217}" srcOrd="2" destOrd="0" parTransId="{A7B6E060-146E-4A06-AF90-4BB8CDC1F8D6}" sibTransId="{FF085AF4-22A2-44F4-BC43-64E51F817202}"/>
    <dgm:cxn modelId="{6F609C86-CF9A-413E-B40C-E3F8537A1BBC}" type="presOf" srcId="{78AE4288-5264-4C31-BD80-EB767E2A3217}" destId="{2285D332-29D1-4E2D-9599-F82845148445}" srcOrd="0" destOrd="2" presId="urn:microsoft.com/office/officeart/2005/8/layout/vList2"/>
    <dgm:cxn modelId="{CD7883AA-F77C-4B92-80AB-747153DB77C4}" type="presOf" srcId="{2BA8C213-ABBF-4FE3-97F3-16FA49B2B5E9}" destId="{E6C2DDF4-08F1-44D7-8B38-5F68D7DC539F}" srcOrd="0" destOrd="0" presId="urn:microsoft.com/office/officeart/2005/8/layout/vList2"/>
    <dgm:cxn modelId="{F5081745-17F9-447D-A1E5-B1B96D7390CB}" type="presOf" srcId="{CA82B3B6-7B05-43A2-B407-0663BB26E789}" destId="{2285D332-29D1-4E2D-9599-F82845148445}" srcOrd="0" destOrd="5" presId="urn:microsoft.com/office/officeart/2005/8/layout/vList2"/>
    <dgm:cxn modelId="{A6CC726C-EAE5-4436-A4FC-810BFA9EF836}" srcId="{2BA8C213-ABBF-4FE3-97F3-16FA49B2B5E9}" destId="{CA82B3B6-7B05-43A2-B407-0663BB26E789}" srcOrd="5" destOrd="0" parTransId="{10591ACF-3FC0-4B7C-9C00-E2E5FD4F1D17}" sibTransId="{E79DCEB3-14C0-45E4-BF9E-AD13C618C81F}"/>
    <dgm:cxn modelId="{92CC2A21-7B71-43EB-A00B-E189C3EC9218}" type="presOf" srcId="{23DA03A4-857B-43AD-BA8E-E87F378DC9B7}" destId="{2285D332-29D1-4E2D-9599-F82845148445}" srcOrd="0" destOrd="1" presId="urn:microsoft.com/office/officeart/2005/8/layout/vList2"/>
    <dgm:cxn modelId="{461F16B9-4273-410E-9AB4-3BDF52CBA0E9}" type="presOf" srcId="{735141E9-E942-477D-BDA5-A43DFB2C6D8C}" destId="{2285D332-29D1-4E2D-9599-F82845148445}" srcOrd="0" destOrd="0" presId="urn:microsoft.com/office/officeart/2005/8/layout/vList2"/>
    <dgm:cxn modelId="{84F860B9-7D3E-460A-8D0C-44EA7DE6F27B}" type="presOf" srcId="{CBA5F86D-14BF-4AEC-AFFA-7431F8A452D9}" destId="{2285D332-29D1-4E2D-9599-F82845148445}" srcOrd="0" destOrd="3" presId="urn:microsoft.com/office/officeart/2005/8/layout/vList2"/>
    <dgm:cxn modelId="{D95525B3-B8DA-41EE-97FF-591DC1C29834}" srcId="{0B0280B3-9B26-4E81-8298-5D94A333BA19}" destId="{2BA8C213-ABBF-4FE3-97F3-16FA49B2B5E9}" srcOrd="0" destOrd="0" parTransId="{2D271798-A408-4527-934A-C0B9849BA08C}" sibTransId="{4A7D715F-474E-4268-A119-F3E479FC938F}"/>
    <dgm:cxn modelId="{B4803C87-66E3-4F6B-A23A-0B00EF9AA90C}" srcId="{2BA8C213-ABBF-4FE3-97F3-16FA49B2B5E9}" destId="{A805587E-1A30-4953-88D6-D8DB727450EC}" srcOrd="4" destOrd="0" parTransId="{40FB345E-E71A-44D2-B030-6F37E3B8C7D2}" sibTransId="{8AAFFAFC-3887-4169-B52B-51AA410624F8}"/>
    <dgm:cxn modelId="{CE017B3D-ECA0-4099-9C31-AA885C22BF0F}" srcId="{2BA8C213-ABBF-4FE3-97F3-16FA49B2B5E9}" destId="{CBA5F86D-14BF-4AEC-AFFA-7431F8A452D9}" srcOrd="3" destOrd="0" parTransId="{8FAAACF9-D976-4513-97D4-3DCAEC0D8B89}" sibTransId="{A4C32510-FEE8-4D0B-81DC-64E2B0A15A08}"/>
    <dgm:cxn modelId="{FC7905DC-3A47-4AEC-AC6C-AC8180C084D1}" type="presOf" srcId="{A805587E-1A30-4953-88D6-D8DB727450EC}" destId="{2285D332-29D1-4E2D-9599-F82845148445}" srcOrd="0" destOrd="4" presId="urn:microsoft.com/office/officeart/2005/8/layout/vList2"/>
    <dgm:cxn modelId="{FBCA2D27-20F2-49F4-A786-CC67E2DA7083}" type="presOf" srcId="{0B0280B3-9B26-4E81-8298-5D94A333BA19}" destId="{6633DCA7-76E3-4429-846E-EDAE826D9894}" srcOrd="0" destOrd="0" presId="urn:microsoft.com/office/officeart/2005/8/layout/vList2"/>
    <dgm:cxn modelId="{70D6D002-CBD0-42C1-85AE-8B97C984AF51}" srcId="{2BA8C213-ABBF-4FE3-97F3-16FA49B2B5E9}" destId="{735141E9-E942-477D-BDA5-A43DFB2C6D8C}" srcOrd="0" destOrd="0" parTransId="{855C3FB4-A808-4636-84EB-4736441AF090}" sibTransId="{916BDD77-A51F-42C4-82A0-613FB4ECE977}"/>
    <dgm:cxn modelId="{9FCE5C68-A38E-4089-9BCE-401E3611255F}" srcId="{2BA8C213-ABBF-4FE3-97F3-16FA49B2B5E9}" destId="{23DA03A4-857B-43AD-BA8E-E87F378DC9B7}" srcOrd="1" destOrd="0" parTransId="{9EC1AD97-7DC0-420A-974C-569D078DA4CA}" sibTransId="{458B615A-4E30-4C72-8828-3AEEB02EFBB7}"/>
    <dgm:cxn modelId="{742A6DDA-AA12-43F4-80BB-AC6CEC5943E0}" type="presParOf" srcId="{6633DCA7-76E3-4429-846E-EDAE826D9894}" destId="{E6C2DDF4-08F1-44D7-8B38-5F68D7DC539F}" srcOrd="0" destOrd="0" presId="urn:microsoft.com/office/officeart/2005/8/layout/vList2"/>
    <dgm:cxn modelId="{1FE5727B-04CA-4D8B-98AD-618F8272214E}" type="presParOf" srcId="{6633DCA7-76E3-4429-846E-EDAE826D9894}" destId="{2285D332-29D1-4E2D-9599-F828451484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AA3D1DF-2FBA-4EF4-84D2-48B7D0B1A05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66F8461E-9C35-4D5C-96A4-370DF0CD30B0}">
      <dgm:prSet/>
      <dgm:spPr/>
      <dgm:t>
        <a:bodyPr/>
        <a:lstStyle/>
        <a:p>
          <a:pPr algn="just" rtl="0"/>
          <a:r>
            <a:rPr lang="es-ES" baseline="0" dirty="0" smtClean="0"/>
            <a:t>Una vez concluidas las etapas de desarrollo de un sistema de información (análisis, diseño, implementación y pruebas), llega el instante de que poner el sistema en funcionamiento, su instalación o despliegue.</a:t>
          </a:r>
          <a:endParaRPr lang="es-ES" dirty="0"/>
        </a:p>
      </dgm:t>
    </dgm:pt>
    <dgm:pt modelId="{81F01D4A-FF2A-452B-B123-0BC8D1FC2F9A}" type="parTrans" cxnId="{A02C9550-AF9A-4CC1-8656-06C9AE2D3076}">
      <dgm:prSet/>
      <dgm:spPr/>
      <dgm:t>
        <a:bodyPr/>
        <a:lstStyle/>
        <a:p>
          <a:endParaRPr lang="es-ES"/>
        </a:p>
      </dgm:t>
    </dgm:pt>
    <dgm:pt modelId="{F05DB51E-5056-42C0-BCCD-EA11F3341B07}" type="sibTrans" cxnId="{A02C9550-AF9A-4CC1-8656-06C9AE2D3076}">
      <dgm:prSet/>
      <dgm:spPr/>
      <dgm:t>
        <a:bodyPr/>
        <a:lstStyle/>
        <a:p>
          <a:endParaRPr lang="es-ES"/>
        </a:p>
      </dgm:t>
    </dgm:pt>
    <dgm:pt modelId="{98907193-45A7-4334-A89E-D575A9B4BA9D}">
      <dgm:prSet/>
      <dgm:spPr/>
      <dgm:t>
        <a:bodyPr/>
        <a:lstStyle/>
        <a:p>
          <a:pPr algn="just" rtl="0"/>
          <a:r>
            <a:rPr lang="es-ES" baseline="0" dirty="0" smtClean="0"/>
            <a:t>De cara a su instalación, hemos de planificar el entorno en el que el sistema debe funcionar, tanto hardware como software: equipos necesarios y su configuración física, redes de interconexión entre los equipos y de acceso a sistemas externos, sistemas operativos (actualizados para evitar problemas de seguridad), bibliotecas y componentes suministrados por terceras partes, etcétera.</a:t>
          </a:r>
          <a:endParaRPr lang="es-ES" dirty="0"/>
        </a:p>
      </dgm:t>
    </dgm:pt>
    <dgm:pt modelId="{CC7EFF1C-8242-4946-8B22-C4075F4E977E}" type="parTrans" cxnId="{7B77128F-EAE4-4122-9486-39771C9C807C}">
      <dgm:prSet/>
      <dgm:spPr/>
      <dgm:t>
        <a:bodyPr/>
        <a:lstStyle/>
        <a:p>
          <a:endParaRPr lang="es-ES"/>
        </a:p>
      </dgm:t>
    </dgm:pt>
    <dgm:pt modelId="{1DC65D8B-3D07-456F-8BC5-66EB376B9F12}" type="sibTrans" cxnId="{7B77128F-EAE4-4122-9486-39771C9C807C}">
      <dgm:prSet/>
      <dgm:spPr/>
      <dgm:t>
        <a:bodyPr/>
        <a:lstStyle/>
        <a:p>
          <a:endParaRPr lang="es-ES"/>
        </a:p>
      </dgm:t>
    </dgm:pt>
    <dgm:pt modelId="{1231D7DE-23C4-401C-8123-986BAB34AAF8}" type="pres">
      <dgm:prSet presAssocID="{0AA3D1DF-2FBA-4EF4-84D2-48B7D0B1A05C}" presName="linear" presStyleCnt="0">
        <dgm:presLayoutVars>
          <dgm:animLvl val="lvl"/>
          <dgm:resizeHandles val="exact"/>
        </dgm:presLayoutVars>
      </dgm:prSet>
      <dgm:spPr/>
      <dgm:t>
        <a:bodyPr/>
        <a:lstStyle/>
        <a:p>
          <a:endParaRPr lang="es-ES"/>
        </a:p>
      </dgm:t>
    </dgm:pt>
    <dgm:pt modelId="{DEDA0078-74E2-442A-A7FB-7CD7C26BD232}" type="pres">
      <dgm:prSet presAssocID="{66F8461E-9C35-4D5C-96A4-370DF0CD30B0}" presName="parentText" presStyleLbl="node1" presStyleIdx="0" presStyleCnt="2" custScaleY="88338" custLinFactY="-4222" custLinFactNeighborY="-100000">
        <dgm:presLayoutVars>
          <dgm:chMax val="0"/>
          <dgm:bulletEnabled val="1"/>
        </dgm:presLayoutVars>
      </dgm:prSet>
      <dgm:spPr/>
      <dgm:t>
        <a:bodyPr/>
        <a:lstStyle/>
        <a:p>
          <a:endParaRPr lang="es-ES"/>
        </a:p>
      </dgm:t>
    </dgm:pt>
    <dgm:pt modelId="{E3620262-4337-476F-AB82-599181B607DD}" type="pres">
      <dgm:prSet presAssocID="{F05DB51E-5056-42C0-BCCD-EA11F3341B07}" presName="spacer" presStyleCnt="0"/>
      <dgm:spPr/>
    </dgm:pt>
    <dgm:pt modelId="{BBC8C966-9372-4835-91B3-A2D850DB115A}" type="pres">
      <dgm:prSet presAssocID="{98907193-45A7-4334-A89E-D575A9B4BA9D}" presName="parentText" presStyleLbl="node1" presStyleIdx="1" presStyleCnt="2">
        <dgm:presLayoutVars>
          <dgm:chMax val="0"/>
          <dgm:bulletEnabled val="1"/>
        </dgm:presLayoutVars>
      </dgm:prSet>
      <dgm:spPr/>
      <dgm:t>
        <a:bodyPr/>
        <a:lstStyle/>
        <a:p>
          <a:endParaRPr lang="es-ES"/>
        </a:p>
      </dgm:t>
    </dgm:pt>
  </dgm:ptLst>
  <dgm:cxnLst>
    <dgm:cxn modelId="{A02C9550-AF9A-4CC1-8656-06C9AE2D3076}" srcId="{0AA3D1DF-2FBA-4EF4-84D2-48B7D0B1A05C}" destId="{66F8461E-9C35-4D5C-96A4-370DF0CD30B0}" srcOrd="0" destOrd="0" parTransId="{81F01D4A-FF2A-452B-B123-0BC8D1FC2F9A}" sibTransId="{F05DB51E-5056-42C0-BCCD-EA11F3341B07}"/>
    <dgm:cxn modelId="{7B77128F-EAE4-4122-9486-39771C9C807C}" srcId="{0AA3D1DF-2FBA-4EF4-84D2-48B7D0B1A05C}" destId="{98907193-45A7-4334-A89E-D575A9B4BA9D}" srcOrd="1" destOrd="0" parTransId="{CC7EFF1C-8242-4946-8B22-C4075F4E977E}" sibTransId="{1DC65D8B-3D07-456F-8BC5-66EB376B9F12}"/>
    <dgm:cxn modelId="{B759286B-AE91-4C4F-8DA7-BF02A71A0A40}" type="presOf" srcId="{0AA3D1DF-2FBA-4EF4-84D2-48B7D0B1A05C}" destId="{1231D7DE-23C4-401C-8123-986BAB34AAF8}" srcOrd="0" destOrd="0" presId="urn:microsoft.com/office/officeart/2005/8/layout/vList2"/>
    <dgm:cxn modelId="{A331F4A1-532D-4901-BADE-6E9C69FD254F}" type="presOf" srcId="{66F8461E-9C35-4D5C-96A4-370DF0CD30B0}" destId="{DEDA0078-74E2-442A-A7FB-7CD7C26BD232}" srcOrd="0" destOrd="0" presId="urn:microsoft.com/office/officeart/2005/8/layout/vList2"/>
    <dgm:cxn modelId="{611C7E85-09E7-4CA7-AB65-4321275D76B7}" type="presOf" srcId="{98907193-45A7-4334-A89E-D575A9B4BA9D}" destId="{BBC8C966-9372-4835-91B3-A2D850DB115A}" srcOrd="0" destOrd="0" presId="urn:microsoft.com/office/officeart/2005/8/layout/vList2"/>
    <dgm:cxn modelId="{31A69D12-3A44-45A9-92C1-747689761DEC}" type="presParOf" srcId="{1231D7DE-23C4-401C-8123-986BAB34AAF8}" destId="{DEDA0078-74E2-442A-A7FB-7CD7C26BD232}" srcOrd="0" destOrd="0" presId="urn:microsoft.com/office/officeart/2005/8/layout/vList2"/>
    <dgm:cxn modelId="{8F5F91BA-9BA2-4A05-ADEB-498485FB30F4}" type="presParOf" srcId="{1231D7DE-23C4-401C-8123-986BAB34AAF8}" destId="{E3620262-4337-476F-AB82-599181B607DD}" srcOrd="1" destOrd="0" presId="urn:microsoft.com/office/officeart/2005/8/layout/vList2"/>
    <dgm:cxn modelId="{C35A92C2-EE71-41A9-97E3-D5E440EABB28}" type="presParOf" srcId="{1231D7DE-23C4-401C-8123-986BAB34AAF8}" destId="{BBC8C966-9372-4835-91B3-A2D850DB11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3E9BC2A-C6CF-421B-BB9D-810A0ED2DBF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04211590-630A-4838-98BD-A0E6CBCB4B9E}">
      <dgm:prSet/>
      <dgm:spPr/>
      <dgm:t>
        <a:bodyPr/>
        <a:lstStyle/>
        <a:p>
          <a:pPr rtl="0"/>
          <a:r>
            <a:rPr lang="es-ES" baseline="0" smtClean="0"/>
            <a:t>La etapa de mantenimiento consume típicamente del 40 al 80 por ciento de los recursos de una empresa de desarrollo de software.</a:t>
          </a:r>
          <a:endParaRPr lang="es-ES"/>
        </a:p>
      </dgm:t>
    </dgm:pt>
    <dgm:pt modelId="{D1A9BF80-9329-4812-8C5E-D3D6B0FD4083}" type="parTrans" cxnId="{69A51A9C-D98F-4407-B757-AD3477A879CF}">
      <dgm:prSet/>
      <dgm:spPr/>
      <dgm:t>
        <a:bodyPr/>
        <a:lstStyle/>
        <a:p>
          <a:endParaRPr lang="es-ES"/>
        </a:p>
      </dgm:t>
    </dgm:pt>
    <dgm:pt modelId="{171A7DB5-F8D6-49C0-9EDC-9964CE137FC4}" type="sibTrans" cxnId="{69A51A9C-D98F-4407-B757-AD3477A879CF}">
      <dgm:prSet/>
      <dgm:spPr/>
      <dgm:t>
        <a:bodyPr/>
        <a:lstStyle/>
        <a:p>
          <a:endParaRPr lang="es-ES"/>
        </a:p>
      </dgm:t>
    </dgm:pt>
    <dgm:pt modelId="{02BBD08E-6C37-4F7C-9B9E-191A2A0874B2}">
      <dgm:prSet/>
      <dgm:spPr/>
      <dgm:t>
        <a:bodyPr/>
        <a:lstStyle/>
        <a:p>
          <a:pPr rtl="0"/>
          <a:r>
            <a:rPr lang="es-ES" baseline="0" dirty="0" smtClean="0"/>
            <a:t>De hecho, con un 60% de media, es probablemente la etapa más importante del ciclo de vida del software.</a:t>
          </a:r>
          <a:endParaRPr lang="es-ES" dirty="0"/>
        </a:p>
      </dgm:t>
    </dgm:pt>
    <dgm:pt modelId="{064A0442-0A0A-45CB-906C-464CBCF10A35}" type="parTrans" cxnId="{44B6DD5B-3956-4723-83C1-14456FCD2970}">
      <dgm:prSet/>
      <dgm:spPr/>
      <dgm:t>
        <a:bodyPr/>
        <a:lstStyle/>
        <a:p>
          <a:endParaRPr lang="es-ES"/>
        </a:p>
      </dgm:t>
    </dgm:pt>
    <dgm:pt modelId="{F1CEB903-8FA2-4F19-9336-F8D678ECB004}" type="sibTrans" cxnId="{44B6DD5B-3956-4723-83C1-14456FCD2970}">
      <dgm:prSet/>
      <dgm:spPr/>
      <dgm:t>
        <a:bodyPr/>
        <a:lstStyle/>
        <a:p>
          <a:endParaRPr lang="es-ES"/>
        </a:p>
      </dgm:t>
    </dgm:pt>
    <dgm:pt modelId="{78CC80A8-2E55-4B9C-9432-05C3F53105FC}">
      <dgm:prSet/>
      <dgm:spPr/>
      <dgm:t>
        <a:bodyPr/>
        <a:lstStyle/>
        <a:p>
          <a:pPr rtl="0"/>
          <a:r>
            <a:rPr lang="es-ES" baseline="0" smtClean="0"/>
            <a:t>Dada la naturaleza del software, que ni se rompe ni se desgasta con el uso, su mantenimiento incluye tres facetas diferentes:</a:t>
          </a:r>
          <a:endParaRPr lang="es-ES"/>
        </a:p>
      </dgm:t>
    </dgm:pt>
    <dgm:pt modelId="{EDF89D5F-EE3A-46B6-B791-1245BE4A8526}" type="parTrans" cxnId="{58E84EC8-65B8-4AD3-A209-38751F148029}">
      <dgm:prSet/>
      <dgm:spPr/>
      <dgm:t>
        <a:bodyPr/>
        <a:lstStyle/>
        <a:p>
          <a:endParaRPr lang="es-ES"/>
        </a:p>
      </dgm:t>
    </dgm:pt>
    <dgm:pt modelId="{FA8E818E-75FC-437D-9C92-656936411807}" type="sibTrans" cxnId="{58E84EC8-65B8-4AD3-A209-38751F148029}">
      <dgm:prSet/>
      <dgm:spPr/>
      <dgm:t>
        <a:bodyPr/>
        <a:lstStyle/>
        <a:p>
          <a:endParaRPr lang="es-ES"/>
        </a:p>
      </dgm:t>
    </dgm:pt>
    <dgm:pt modelId="{BC213282-719B-47C3-AC6B-613024107CD8}">
      <dgm:prSet/>
      <dgm:spPr/>
      <dgm:t>
        <a:bodyPr/>
        <a:lstStyle/>
        <a:p>
          <a:pPr rtl="0"/>
          <a:r>
            <a:rPr lang="es-ES" baseline="0" smtClean="0"/>
            <a:t>Eliminar los defectos que se detecten durante su vida útil (</a:t>
          </a:r>
          <a:r>
            <a:rPr lang="es-ES" b="1" baseline="0" smtClean="0"/>
            <a:t>mantenimiento correctivo</a:t>
          </a:r>
          <a:r>
            <a:rPr lang="es-ES" baseline="0" smtClean="0"/>
            <a:t>)</a:t>
          </a:r>
          <a:endParaRPr lang="es-ES"/>
        </a:p>
      </dgm:t>
    </dgm:pt>
    <dgm:pt modelId="{273F1619-8C7C-4C3A-A02E-32D9DB9A5F9C}" type="parTrans" cxnId="{B6DC972A-3F1B-431E-B406-7F282CBE2828}">
      <dgm:prSet/>
      <dgm:spPr/>
      <dgm:t>
        <a:bodyPr/>
        <a:lstStyle/>
        <a:p>
          <a:endParaRPr lang="es-ES"/>
        </a:p>
      </dgm:t>
    </dgm:pt>
    <dgm:pt modelId="{72FCD5DD-6479-46F4-BB6D-9042D9561288}" type="sibTrans" cxnId="{B6DC972A-3F1B-431E-B406-7F282CBE2828}">
      <dgm:prSet/>
      <dgm:spPr/>
      <dgm:t>
        <a:bodyPr/>
        <a:lstStyle/>
        <a:p>
          <a:endParaRPr lang="es-ES"/>
        </a:p>
      </dgm:t>
    </dgm:pt>
    <dgm:pt modelId="{8F4194A9-FF60-4776-8620-A473AEAF42B4}">
      <dgm:prSet/>
      <dgm:spPr/>
      <dgm:t>
        <a:bodyPr/>
        <a:lstStyle/>
        <a:p>
          <a:pPr rtl="0"/>
          <a:r>
            <a:rPr lang="es-ES" baseline="0" smtClean="0"/>
            <a:t>Adaptarlo a nuevas necesidades (</a:t>
          </a:r>
          <a:r>
            <a:rPr lang="es-ES" b="1" baseline="0" smtClean="0"/>
            <a:t>mantenimiento adaptativo</a:t>
          </a:r>
          <a:r>
            <a:rPr lang="es-ES" baseline="0" smtClean="0"/>
            <a:t>)</a:t>
          </a:r>
          <a:endParaRPr lang="es-ES"/>
        </a:p>
      </dgm:t>
    </dgm:pt>
    <dgm:pt modelId="{27D3956F-C7DA-47F5-B86D-17F8EC357AF9}" type="parTrans" cxnId="{37017F66-829D-44D0-9581-C6E3BE9AE80E}">
      <dgm:prSet/>
      <dgm:spPr/>
      <dgm:t>
        <a:bodyPr/>
        <a:lstStyle/>
        <a:p>
          <a:endParaRPr lang="es-ES"/>
        </a:p>
      </dgm:t>
    </dgm:pt>
    <dgm:pt modelId="{7A05755C-0FAF-4201-B5CF-17A569AD4DF3}" type="sibTrans" cxnId="{37017F66-829D-44D0-9581-C6E3BE9AE80E}">
      <dgm:prSet/>
      <dgm:spPr/>
      <dgm:t>
        <a:bodyPr/>
        <a:lstStyle/>
        <a:p>
          <a:endParaRPr lang="es-ES"/>
        </a:p>
      </dgm:t>
    </dgm:pt>
    <dgm:pt modelId="{244DDA34-1F14-479D-B146-94395597340A}">
      <dgm:prSet/>
      <dgm:spPr/>
      <dgm:t>
        <a:bodyPr/>
        <a:lstStyle/>
        <a:p>
          <a:pPr rtl="0"/>
          <a:r>
            <a:rPr lang="es-ES" baseline="0" smtClean="0"/>
            <a:t>Añadirle nueva funcionalidad (</a:t>
          </a:r>
          <a:r>
            <a:rPr lang="es-ES" b="1" baseline="0" smtClean="0"/>
            <a:t>mantenimiento perfectivo</a:t>
          </a:r>
          <a:r>
            <a:rPr lang="es-ES" baseline="0" smtClean="0"/>
            <a:t>),</a:t>
          </a:r>
          <a:endParaRPr lang="es-ES"/>
        </a:p>
      </dgm:t>
    </dgm:pt>
    <dgm:pt modelId="{25D5EC23-88F6-43E4-95B1-0BD31C496C86}" type="parTrans" cxnId="{F979D6D7-6612-4D86-82A3-5FBE58FD8496}">
      <dgm:prSet/>
      <dgm:spPr/>
      <dgm:t>
        <a:bodyPr/>
        <a:lstStyle/>
        <a:p>
          <a:endParaRPr lang="es-ES"/>
        </a:p>
      </dgm:t>
    </dgm:pt>
    <dgm:pt modelId="{80B6A65D-9361-4513-89B1-020DD01C95A5}" type="sibTrans" cxnId="{F979D6D7-6612-4D86-82A3-5FBE58FD8496}">
      <dgm:prSet/>
      <dgm:spPr/>
      <dgm:t>
        <a:bodyPr/>
        <a:lstStyle/>
        <a:p>
          <a:endParaRPr lang="es-ES"/>
        </a:p>
      </dgm:t>
    </dgm:pt>
    <dgm:pt modelId="{B7502E17-1525-49EC-8D87-75917F078FBB}" type="pres">
      <dgm:prSet presAssocID="{83E9BC2A-C6CF-421B-BB9D-810A0ED2DBF6}" presName="linear" presStyleCnt="0">
        <dgm:presLayoutVars>
          <dgm:animLvl val="lvl"/>
          <dgm:resizeHandles val="exact"/>
        </dgm:presLayoutVars>
      </dgm:prSet>
      <dgm:spPr/>
      <dgm:t>
        <a:bodyPr/>
        <a:lstStyle/>
        <a:p>
          <a:endParaRPr lang="es-ES"/>
        </a:p>
      </dgm:t>
    </dgm:pt>
    <dgm:pt modelId="{C867986F-1E48-4DDA-B902-67B21938E678}" type="pres">
      <dgm:prSet presAssocID="{04211590-630A-4838-98BD-A0E6CBCB4B9E}" presName="parentText" presStyleLbl="node1" presStyleIdx="0" presStyleCnt="3" custLinFactY="-16004" custLinFactNeighborY="-100000">
        <dgm:presLayoutVars>
          <dgm:chMax val="0"/>
          <dgm:bulletEnabled val="1"/>
        </dgm:presLayoutVars>
      </dgm:prSet>
      <dgm:spPr/>
      <dgm:t>
        <a:bodyPr/>
        <a:lstStyle/>
        <a:p>
          <a:endParaRPr lang="es-ES"/>
        </a:p>
      </dgm:t>
    </dgm:pt>
    <dgm:pt modelId="{9883AF9B-2594-4CE5-873A-E02C74765B5A}" type="pres">
      <dgm:prSet presAssocID="{171A7DB5-F8D6-49C0-9EDC-9964CE137FC4}" presName="spacer" presStyleCnt="0"/>
      <dgm:spPr/>
    </dgm:pt>
    <dgm:pt modelId="{5F51D271-443B-489D-AAFF-D6D15A1F2B6D}" type="pres">
      <dgm:prSet presAssocID="{02BBD08E-6C37-4F7C-9B9E-191A2A0874B2}" presName="parentText" presStyleLbl="node1" presStyleIdx="1" presStyleCnt="3" custLinFactY="-12683" custLinFactNeighborY="-100000">
        <dgm:presLayoutVars>
          <dgm:chMax val="0"/>
          <dgm:bulletEnabled val="1"/>
        </dgm:presLayoutVars>
      </dgm:prSet>
      <dgm:spPr/>
      <dgm:t>
        <a:bodyPr/>
        <a:lstStyle/>
        <a:p>
          <a:endParaRPr lang="es-ES"/>
        </a:p>
      </dgm:t>
    </dgm:pt>
    <dgm:pt modelId="{B8A9F22C-8F47-4A55-9FCD-514BDCD03BCF}" type="pres">
      <dgm:prSet presAssocID="{F1CEB903-8FA2-4F19-9336-F8D678ECB004}" presName="spacer" presStyleCnt="0"/>
      <dgm:spPr/>
    </dgm:pt>
    <dgm:pt modelId="{D6FAA88F-9E91-456E-BE82-B40A1E02F208}" type="pres">
      <dgm:prSet presAssocID="{78CC80A8-2E55-4B9C-9432-05C3F53105FC}" presName="parentText" presStyleLbl="node1" presStyleIdx="2" presStyleCnt="3" custLinFactNeighborY="-13411">
        <dgm:presLayoutVars>
          <dgm:chMax val="0"/>
          <dgm:bulletEnabled val="1"/>
        </dgm:presLayoutVars>
      </dgm:prSet>
      <dgm:spPr/>
      <dgm:t>
        <a:bodyPr/>
        <a:lstStyle/>
        <a:p>
          <a:endParaRPr lang="es-ES"/>
        </a:p>
      </dgm:t>
    </dgm:pt>
    <dgm:pt modelId="{5A3879D2-0F9E-4A3B-8CEC-85EFAF899CF6}" type="pres">
      <dgm:prSet presAssocID="{78CC80A8-2E55-4B9C-9432-05C3F53105FC}" presName="childText" presStyleLbl="revTx" presStyleIdx="0" presStyleCnt="1">
        <dgm:presLayoutVars>
          <dgm:bulletEnabled val="1"/>
        </dgm:presLayoutVars>
      </dgm:prSet>
      <dgm:spPr/>
      <dgm:t>
        <a:bodyPr/>
        <a:lstStyle/>
        <a:p>
          <a:endParaRPr lang="es-ES"/>
        </a:p>
      </dgm:t>
    </dgm:pt>
  </dgm:ptLst>
  <dgm:cxnLst>
    <dgm:cxn modelId="{DBB915EE-350F-42DD-9D54-A08D1A6E698A}" type="presOf" srcId="{78CC80A8-2E55-4B9C-9432-05C3F53105FC}" destId="{D6FAA88F-9E91-456E-BE82-B40A1E02F208}" srcOrd="0" destOrd="0" presId="urn:microsoft.com/office/officeart/2005/8/layout/vList2"/>
    <dgm:cxn modelId="{44B6DD5B-3956-4723-83C1-14456FCD2970}" srcId="{83E9BC2A-C6CF-421B-BB9D-810A0ED2DBF6}" destId="{02BBD08E-6C37-4F7C-9B9E-191A2A0874B2}" srcOrd="1" destOrd="0" parTransId="{064A0442-0A0A-45CB-906C-464CBCF10A35}" sibTransId="{F1CEB903-8FA2-4F19-9336-F8D678ECB004}"/>
    <dgm:cxn modelId="{F693682F-9035-411F-A2A7-71F84B47BA6F}" type="presOf" srcId="{02BBD08E-6C37-4F7C-9B9E-191A2A0874B2}" destId="{5F51D271-443B-489D-AAFF-D6D15A1F2B6D}" srcOrd="0" destOrd="0" presId="urn:microsoft.com/office/officeart/2005/8/layout/vList2"/>
    <dgm:cxn modelId="{1A6693BC-9C6E-450B-968A-62E2FF9D0A67}" type="presOf" srcId="{04211590-630A-4838-98BD-A0E6CBCB4B9E}" destId="{C867986F-1E48-4DDA-B902-67B21938E678}" srcOrd="0" destOrd="0" presId="urn:microsoft.com/office/officeart/2005/8/layout/vList2"/>
    <dgm:cxn modelId="{58E84EC8-65B8-4AD3-A209-38751F148029}" srcId="{83E9BC2A-C6CF-421B-BB9D-810A0ED2DBF6}" destId="{78CC80A8-2E55-4B9C-9432-05C3F53105FC}" srcOrd="2" destOrd="0" parTransId="{EDF89D5F-EE3A-46B6-B791-1245BE4A8526}" sibTransId="{FA8E818E-75FC-437D-9C92-656936411807}"/>
    <dgm:cxn modelId="{69A51A9C-D98F-4407-B757-AD3477A879CF}" srcId="{83E9BC2A-C6CF-421B-BB9D-810A0ED2DBF6}" destId="{04211590-630A-4838-98BD-A0E6CBCB4B9E}" srcOrd="0" destOrd="0" parTransId="{D1A9BF80-9329-4812-8C5E-D3D6B0FD4083}" sibTransId="{171A7DB5-F8D6-49C0-9EDC-9964CE137FC4}"/>
    <dgm:cxn modelId="{37017F66-829D-44D0-9581-C6E3BE9AE80E}" srcId="{78CC80A8-2E55-4B9C-9432-05C3F53105FC}" destId="{8F4194A9-FF60-4776-8620-A473AEAF42B4}" srcOrd="1" destOrd="0" parTransId="{27D3956F-C7DA-47F5-B86D-17F8EC357AF9}" sibTransId="{7A05755C-0FAF-4201-B5CF-17A569AD4DF3}"/>
    <dgm:cxn modelId="{598CC911-C20F-43C6-9B50-240AA520D146}" type="presOf" srcId="{BC213282-719B-47C3-AC6B-613024107CD8}" destId="{5A3879D2-0F9E-4A3B-8CEC-85EFAF899CF6}" srcOrd="0" destOrd="0" presId="urn:microsoft.com/office/officeart/2005/8/layout/vList2"/>
    <dgm:cxn modelId="{B6DC972A-3F1B-431E-B406-7F282CBE2828}" srcId="{78CC80A8-2E55-4B9C-9432-05C3F53105FC}" destId="{BC213282-719B-47C3-AC6B-613024107CD8}" srcOrd="0" destOrd="0" parTransId="{273F1619-8C7C-4C3A-A02E-32D9DB9A5F9C}" sibTransId="{72FCD5DD-6479-46F4-BB6D-9042D9561288}"/>
    <dgm:cxn modelId="{2A36D003-6DA4-46ED-A36B-485F696E4E5E}" type="presOf" srcId="{244DDA34-1F14-479D-B146-94395597340A}" destId="{5A3879D2-0F9E-4A3B-8CEC-85EFAF899CF6}" srcOrd="0" destOrd="2" presId="urn:microsoft.com/office/officeart/2005/8/layout/vList2"/>
    <dgm:cxn modelId="{3DF7E6CE-52ED-431A-92D2-A9CD8ED2B1C3}" type="presOf" srcId="{8F4194A9-FF60-4776-8620-A473AEAF42B4}" destId="{5A3879D2-0F9E-4A3B-8CEC-85EFAF899CF6}" srcOrd="0" destOrd="1" presId="urn:microsoft.com/office/officeart/2005/8/layout/vList2"/>
    <dgm:cxn modelId="{C6579365-E313-403D-BC3C-18329819508F}" type="presOf" srcId="{83E9BC2A-C6CF-421B-BB9D-810A0ED2DBF6}" destId="{B7502E17-1525-49EC-8D87-75917F078FBB}" srcOrd="0" destOrd="0" presId="urn:microsoft.com/office/officeart/2005/8/layout/vList2"/>
    <dgm:cxn modelId="{F979D6D7-6612-4D86-82A3-5FBE58FD8496}" srcId="{78CC80A8-2E55-4B9C-9432-05C3F53105FC}" destId="{244DDA34-1F14-479D-B146-94395597340A}" srcOrd="2" destOrd="0" parTransId="{25D5EC23-88F6-43E4-95B1-0BD31C496C86}" sibTransId="{80B6A65D-9361-4513-89B1-020DD01C95A5}"/>
    <dgm:cxn modelId="{F443AB35-C50E-44F5-AEB1-917A11026B68}" type="presParOf" srcId="{B7502E17-1525-49EC-8D87-75917F078FBB}" destId="{C867986F-1E48-4DDA-B902-67B21938E678}" srcOrd="0" destOrd="0" presId="urn:microsoft.com/office/officeart/2005/8/layout/vList2"/>
    <dgm:cxn modelId="{DC4A4131-8E2C-48FF-9767-DA51F3D7E795}" type="presParOf" srcId="{B7502E17-1525-49EC-8D87-75917F078FBB}" destId="{9883AF9B-2594-4CE5-873A-E02C74765B5A}" srcOrd="1" destOrd="0" presId="urn:microsoft.com/office/officeart/2005/8/layout/vList2"/>
    <dgm:cxn modelId="{AD636FD8-626B-4023-A09C-B8BBF97F0871}" type="presParOf" srcId="{B7502E17-1525-49EC-8D87-75917F078FBB}" destId="{5F51D271-443B-489D-AAFF-D6D15A1F2B6D}" srcOrd="2" destOrd="0" presId="urn:microsoft.com/office/officeart/2005/8/layout/vList2"/>
    <dgm:cxn modelId="{F1567233-275F-4083-86E0-0E412E72079F}" type="presParOf" srcId="{B7502E17-1525-49EC-8D87-75917F078FBB}" destId="{B8A9F22C-8F47-4A55-9FCD-514BDCD03BCF}" srcOrd="3" destOrd="0" presId="urn:microsoft.com/office/officeart/2005/8/layout/vList2"/>
    <dgm:cxn modelId="{13C3661A-A9DC-461C-81D8-41B3A6729382}" type="presParOf" srcId="{B7502E17-1525-49EC-8D87-75917F078FBB}" destId="{D6FAA88F-9E91-456E-BE82-B40A1E02F208}" srcOrd="4" destOrd="0" presId="urn:microsoft.com/office/officeart/2005/8/layout/vList2"/>
    <dgm:cxn modelId="{C3F79ED2-9CA3-4C1C-B031-B24F2F23976D}" type="presParOf" srcId="{B7502E17-1525-49EC-8D87-75917F078FBB}" destId="{5A3879D2-0F9E-4A3B-8CEC-85EFAF899CF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9EAA488-BCD4-400F-85D9-BA39AB3CDCB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4CB3B82D-B420-4909-86ED-C4856DEA2770}">
      <dgm:prSet/>
      <dgm:spPr/>
      <dgm:t>
        <a:bodyPr/>
        <a:lstStyle/>
        <a:p>
          <a:pPr rtl="0"/>
          <a:r>
            <a:rPr lang="es-ES" baseline="0" smtClean="0"/>
            <a:t>Sucesión de etapas por las que atraviesa un producto software a lo largo de su desarrollo y existencia.</a:t>
          </a:r>
          <a:endParaRPr lang="es-ES"/>
        </a:p>
      </dgm:t>
    </dgm:pt>
    <dgm:pt modelId="{7126C7CB-933A-4884-B0E7-1881F21A981C}" type="parTrans" cxnId="{67FF5415-FA81-4CF8-B8AE-5D4E54465899}">
      <dgm:prSet/>
      <dgm:spPr/>
      <dgm:t>
        <a:bodyPr/>
        <a:lstStyle/>
        <a:p>
          <a:endParaRPr lang="es-ES"/>
        </a:p>
      </dgm:t>
    </dgm:pt>
    <dgm:pt modelId="{9A295CCF-0B76-4F9C-BFAC-B99D79A6AC79}" type="sibTrans" cxnId="{67FF5415-FA81-4CF8-B8AE-5D4E54465899}">
      <dgm:prSet/>
      <dgm:spPr/>
      <dgm:t>
        <a:bodyPr/>
        <a:lstStyle/>
        <a:p>
          <a:endParaRPr lang="es-ES"/>
        </a:p>
      </dgm:t>
    </dgm:pt>
    <dgm:pt modelId="{B97DC2AA-5996-4F17-8031-5FA7F0B350FA}">
      <dgm:prSet/>
      <dgm:spPr/>
      <dgm:t>
        <a:bodyPr/>
        <a:lstStyle/>
        <a:p>
          <a:pPr rtl="0"/>
          <a:r>
            <a:rPr lang="es-ES" baseline="0" smtClean="0"/>
            <a:t>Existen distintas formas, paradigmas o modelos de ciclo de vida de software:</a:t>
          </a:r>
          <a:endParaRPr lang="es-ES"/>
        </a:p>
      </dgm:t>
    </dgm:pt>
    <dgm:pt modelId="{3171083B-3C00-48EB-9025-60EC6212B486}" type="parTrans" cxnId="{8EB43D2A-812C-404C-BCAD-255F2DD57D3C}">
      <dgm:prSet/>
      <dgm:spPr/>
      <dgm:t>
        <a:bodyPr/>
        <a:lstStyle/>
        <a:p>
          <a:endParaRPr lang="es-ES"/>
        </a:p>
      </dgm:t>
    </dgm:pt>
    <dgm:pt modelId="{C031CC7B-DAD8-4E94-9147-2D0DDD6782C9}" type="sibTrans" cxnId="{8EB43D2A-812C-404C-BCAD-255F2DD57D3C}">
      <dgm:prSet/>
      <dgm:spPr/>
      <dgm:t>
        <a:bodyPr/>
        <a:lstStyle/>
        <a:p>
          <a:endParaRPr lang="es-ES"/>
        </a:p>
      </dgm:t>
    </dgm:pt>
    <dgm:pt modelId="{2D0D0877-1A1B-4A97-8C71-33874181813D}">
      <dgm:prSet/>
      <dgm:spPr/>
      <dgm:t>
        <a:bodyPr/>
        <a:lstStyle/>
        <a:p>
          <a:pPr rtl="0"/>
          <a:r>
            <a:rPr lang="es-ES" baseline="0" smtClean="0"/>
            <a:t>Clásico o cascada</a:t>
          </a:r>
          <a:endParaRPr lang="es-ES"/>
        </a:p>
      </dgm:t>
    </dgm:pt>
    <dgm:pt modelId="{B8E41111-B082-4BEF-A32A-B0FD1DBBCD3D}" type="parTrans" cxnId="{585CC666-6F19-4106-A2DD-CECE8A461BEA}">
      <dgm:prSet/>
      <dgm:spPr/>
      <dgm:t>
        <a:bodyPr/>
        <a:lstStyle/>
        <a:p>
          <a:endParaRPr lang="es-ES"/>
        </a:p>
      </dgm:t>
    </dgm:pt>
    <dgm:pt modelId="{E7A502DB-2355-440F-8B6F-94DC23F1421E}" type="sibTrans" cxnId="{585CC666-6F19-4106-A2DD-CECE8A461BEA}">
      <dgm:prSet/>
      <dgm:spPr/>
      <dgm:t>
        <a:bodyPr/>
        <a:lstStyle/>
        <a:p>
          <a:endParaRPr lang="es-ES"/>
        </a:p>
      </dgm:t>
    </dgm:pt>
    <dgm:pt modelId="{626F7B21-3561-478E-8AAC-E4B8C0FB6AAE}">
      <dgm:prSet/>
      <dgm:spPr/>
      <dgm:t>
        <a:bodyPr/>
        <a:lstStyle/>
        <a:p>
          <a:pPr rtl="0"/>
          <a:r>
            <a:rPr lang="es-ES" baseline="0" smtClean="0"/>
            <a:t>Prototipado.</a:t>
          </a:r>
          <a:endParaRPr lang="es-ES"/>
        </a:p>
      </dgm:t>
    </dgm:pt>
    <dgm:pt modelId="{10B8F14D-074E-47BC-BA0D-F9F33E4114F6}" type="parTrans" cxnId="{27CEA5FD-42FC-4622-B930-C5C5D2D3C5F7}">
      <dgm:prSet/>
      <dgm:spPr/>
      <dgm:t>
        <a:bodyPr/>
        <a:lstStyle/>
        <a:p>
          <a:endParaRPr lang="es-ES"/>
        </a:p>
      </dgm:t>
    </dgm:pt>
    <dgm:pt modelId="{FD76558F-CA58-4A4B-98CB-4CCE27482DF0}" type="sibTrans" cxnId="{27CEA5FD-42FC-4622-B930-C5C5D2D3C5F7}">
      <dgm:prSet/>
      <dgm:spPr/>
      <dgm:t>
        <a:bodyPr/>
        <a:lstStyle/>
        <a:p>
          <a:endParaRPr lang="es-ES"/>
        </a:p>
      </dgm:t>
    </dgm:pt>
    <dgm:pt modelId="{A2E680BF-2A00-44E9-9BEF-FAE0278935E5}">
      <dgm:prSet/>
      <dgm:spPr/>
      <dgm:t>
        <a:bodyPr/>
        <a:lstStyle/>
        <a:p>
          <a:pPr rtl="0"/>
          <a:r>
            <a:rPr lang="es-ES" baseline="0" smtClean="0"/>
            <a:t>Evolutivo o en espiral.</a:t>
          </a:r>
          <a:endParaRPr lang="es-ES"/>
        </a:p>
      </dgm:t>
    </dgm:pt>
    <dgm:pt modelId="{2A521E51-E2E7-4659-A17B-392E8A91D63C}" type="parTrans" cxnId="{787FC42F-2977-48BF-AC2A-3E774462B708}">
      <dgm:prSet/>
      <dgm:spPr/>
      <dgm:t>
        <a:bodyPr/>
        <a:lstStyle/>
        <a:p>
          <a:endParaRPr lang="es-ES"/>
        </a:p>
      </dgm:t>
    </dgm:pt>
    <dgm:pt modelId="{59D26081-7E27-447F-B2DF-E36DE1518BD6}" type="sibTrans" cxnId="{787FC42F-2977-48BF-AC2A-3E774462B708}">
      <dgm:prSet/>
      <dgm:spPr/>
      <dgm:t>
        <a:bodyPr/>
        <a:lstStyle/>
        <a:p>
          <a:endParaRPr lang="es-ES"/>
        </a:p>
      </dgm:t>
    </dgm:pt>
    <dgm:pt modelId="{3BDB12FB-9B20-42E5-9225-0A7BE5E9E953}">
      <dgm:prSet/>
      <dgm:spPr/>
      <dgm:t>
        <a:bodyPr/>
        <a:lstStyle/>
        <a:p>
          <a:pPr rtl="0"/>
          <a:r>
            <a:rPr lang="es-ES" baseline="0" smtClean="0"/>
            <a:t>Combinación de estilos, etc.</a:t>
          </a:r>
          <a:endParaRPr lang="es-ES"/>
        </a:p>
      </dgm:t>
    </dgm:pt>
    <dgm:pt modelId="{AA1C4A76-4766-4638-8F1B-8BC700668BC7}" type="parTrans" cxnId="{56DA71F6-397A-4373-B1BF-826090BB42C9}">
      <dgm:prSet/>
      <dgm:spPr/>
      <dgm:t>
        <a:bodyPr/>
        <a:lstStyle/>
        <a:p>
          <a:endParaRPr lang="es-ES"/>
        </a:p>
      </dgm:t>
    </dgm:pt>
    <dgm:pt modelId="{4E548FFE-D788-4136-AFCD-C1F60416078A}" type="sibTrans" cxnId="{56DA71F6-397A-4373-B1BF-826090BB42C9}">
      <dgm:prSet/>
      <dgm:spPr/>
      <dgm:t>
        <a:bodyPr/>
        <a:lstStyle/>
        <a:p>
          <a:endParaRPr lang="es-ES"/>
        </a:p>
      </dgm:t>
    </dgm:pt>
    <dgm:pt modelId="{DCEC1EEC-C3CC-4A21-9A79-C88DB4265C18}">
      <dgm:prSet/>
      <dgm:spPr/>
      <dgm:t>
        <a:bodyPr/>
        <a:lstStyle/>
        <a:p>
          <a:pPr rtl="0"/>
          <a:r>
            <a:rPr lang="es-ES" baseline="0" smtClean="0"/>
            <a:t>Alternativamente, a veces se usan los términos </a:t>
          </a:r>
          <a:endParaRPr lang="es-ES"/>
        </a:p>
      </dgm:t>
    </dgm:pt>
    <dgm:pt modelId="{77CB4618-A90D-4AF2-8910-0927DDD75A5B}" type="parTrans" cxnId="{8CEBF4E9-2429-467E-A4E0-E5FCCDD9F060}">
      <dgm:prSet/>
      <dgm:spPr/>
      <dgm:t>
        <a:bodyPr/>
        <a:lstStyle/>
        <a:p>
          <a:endParaRPr lang="es-ES"/>
        </a:p>
      </dgm:t>
    </dgm:pt>
    <dgm:pt modelId="{6DA318C4-BE6B-482C-B763-31969BC532BF}" type="sibTrans" cxnId="{8CEBF4E9-2429-467E-A4E0-E5FCCDD9F060}">
      <dgm:prSet/>
      <dgm:spPr/>
      <dgm:t>
        <a:bodyPr/>
        <a:lstStyle/>
        <a:p>
          <a:endParaRPr lang="es-ES"/>
        </a:p>
      </dgm:t>
    </dgm:pt>
    <dgm:pt modelId="{C4C55CA8-EBFB-4DBC-A771-89BB5146B425}">
      <dgm:prSet/>
      <dgm:spPr/>
      <dgm:t>
        <a:bodyPr/>
        <a:lstStyle/>
        <a:p>
          <a:pPr algn="ctr" rtl="0"/>
          <a:r>
            <a:rPr lang="es-ES" baseline="0" dirty="0" smtClean="0"/>
            <a:t>“Ciclo de vida”, y “Modelo de ciclo de vida”</a:t>
          </a:r>
          <a:endParaRPr lang="es-ES" dirty="0"/>
        </a:p>
      </dgm:t>
    </dgm:pt>
    <dgm:pt modelId="{F5E07527-6F57-4B6F-83A0-52FD75A813F2}" type="parTrans" cxnId="{C516BCD6-27D9-452A-B597-3E4D5FF84A89}">
      <dgm:prSet/>
      <dgm:spPr/>
      <dgm:t>
        <a:bodyPr/>
        <a:lstStyle/>
        <a:p>
          <a:endParaRPr lang="es-ES"/>
        </a:p>
      </dgm:t>
    </dgm:pt>
    <dgm:pt modelId="{139D8AEC-448E-428B-8785-4BDB24E0FD0A}" type="sibTrans" cxnId="{C516BCD6-27D9-452A-B597-3E4D5FF84A89}">
      <dgm:prSet/>
      <dgm:spPr/>
      <dgm:t>
        <a:bodyPr/>
        <a:lstStyle/>
        <a:p>
          <a:endParaRPr lang="es-ES"/>
        </a:p>
      </dgm:t>
    </dgm:pt>
    <dgm:pt modelId="{E55848E5-1C17-4616-9CBD-11EFB3BC34A1}" type="pres">
      <dgm:prSet presAssocID="{D9EAA488-BCD4-400F-85D9-BA39AB3CDCBE}" presName="linear" presStyleCnt="0">
        <dgm:presLayoutVars>
          <dgm:animLvl val="lvl"/>
          <dgm:resizeHandles val="exact"/>
        </dgm:presLayoutVars>
      </dgm:prSet>
      <dgm:spPr/>
      <dgm:t>
        <a:bodyPr/>
        <a:lstStyle/>
        <a:p>
          <a:endParaRPr lang="es-ES"/>
        </a:p>
      </dgm:t>
    </dgm:pt>
    <dgm:pt modelId="{59F08327-A04E-49E9-817A-60B64AE12416}" type="pres">
      <dgm:prSet presAssocID="{4CB3B82D-B420-4909-86ED-C4856DEA2770}" presName="parentText" presStyleLbl="node1" presStyleIdx="0" presStyleCnt="4">
        <dgm:presLayoutVars>
          <dgm:chMax val="0"/>
          <dgm:bulletEnabled val="1"/>
        </dgm:presLayoutVars>
      </dgm:prSet>
      <dgm:spPr/>
      <dgm:t>
        <a:bodyPr/>
        <a:lstStyle/>
        <a:p>
          <a:endParaRPr lang="es-ES"/>
        </a:p>
      </dgm:t>
    </dgm:pt>
    <dgm:pt modelId="{41D94F64-122D-4A3D-B62E-4298B318BA3B}" type="pres">
      <dgm:prSet presAssocID="{9A295CCF-0B76-4F9C-BFAC-B99D79A6AC79}" presName="spacer" presStyleCnt="0"/>
      <dgm:spPr/>
    </dgm:pt>
    <dgm:pt modelId="{08494253-CFC9-4F50-BDA0-91AD92AADB62}" type="pres">
      <dgm:prSet presAssocID="{B97DC2AA-5996-4F17-8031-5FA7F0B350FA}" presName="parentText" presStyleLbl="node1" presStyleIdx="1" presStyleCnt="4">
        <dgm:presLayoutVars>
          <dgm:chMax val="0"/>
          <dgm:bulletEnabled val="1"/>
        </dgm:presLayoutVars>
      </dgm:prSet>
      <dgm:spPr/>
      <dgm:t>
        <a:bodyPr/>
        <a:lstStyle/>
        <a:p>
          <a:endParaRPr lang="es-ES"/>
        </a:p>
      </dgm:t>
    </dgm:pt>
    <dgm:pt modelId="{4A8B4E67-2A0E-41EE-87A4-2182EFDAAA96}" type="pres">
      <dgm:prSet presAssocID="{B97DC2AA-5996-4F17-8031-5FA7F0B350FA}" presName="childText" presStyleLbl="revTx" presStyleIdx="0" presStyleCnt="1">
        <dgm:presLayoutVars>
          <dgm:bulletEnabled val="1"/>
        </dgm:presLayoutVars>
      </dgm:prSet>
      <dgm:spPr/>
      <dgm:t>
        <a:bodyPr/>
        <a:lstStyle/>
        <a:p>
          <a:endParaRPr lang="es-ES"/>
        </a:p>
      </dgm:t>
    </dgm:pt>
    <dgm:pt modelId="{C75B9F31-F1CF-470A-8E89-14F0EF2877B2}" type="pres">
      <dgm:prSet presAssocID="{DCEC1EEC-C3CC-4A21-9A79-C88DB4265C18}" presName="parentText" presStyleLbl="node1" presStyleIdx="2" presStyleCnt="4">
        <dgm:presLayoutVars>
          <dgm:chMax val="0"/>
          <dgm:bulletEnabled val="1"/>
        </dgm:presLayoutVars>
      </dgm:prSet>
      <dgm:spPr/>
      <dgm:t>
        <a:bodyPr/>
        <a:lstStyle/>
        <a:p>
          <a:endParaRPr lang="es-ES"/>
        </a:p>
      </dgm:t>
    </dgm:pt>
    <dgm:pt modelId="{E48A78B2-EB83-4360-867A-9952983A0842}" type="pres">
      <dgm:prSet presAssocID="{6DA318C4-BE6B-482C-B763-31969BC532BF}" presName="spacer" presStyleCnt="0"/>
      <dgm:spPr/>
    </dgm:pt>
    <dgm:pt modelId="{DED50972-4821-4318-B493-0453D01C637A}" type="pres">
      <dgm:prSet presAssocID="{C4C55CA8-EBFB-4DBC-A771-89BB5146B425}" presName="parentText" presStyleLbl="node1" presStyleIdx="3" presStyleCnt="4">
        <dgm:presLayoutVars>
          <dgm:chMax val="0"/>
          <dgm:bulletEnabled val="1"/>
        </dgm:presLayoutVars>
      </dgm:prSet>
      <dgm:spPr/>
      <dgm:t>
        <a:bodyPr/>
        <a:lstStyle/>
        <a:p>
          <a:endParaRPr lang="es-ES"/>
        </a:p>
      </dgm:t>
    </dgm:pt>
  </dgm:ptLst>
  <dgm:cxnLst>
    <dgm:cxn modelId="{27CEA5FD-42FC-4622-B930-C5C5D2D3C5F7}" srcId="{B97DC2AA-5996-4F17-8031-5FA7F0B350FA}" destId="{626F7B21-3561-478E-8AAC-E4B8C0FB6AAE}" srcOrd="1" destOrd="0" parTransId="{10B8F14D-074E-47BC-BA0D-F9F33E4114F6}" sibTransId="{FD76558F-CA58-4A4B-98CB-4CCE27482DF0}"/>
    <dgm:cxn modelId="{67FF5415-FA81-4CF8-B8AE-5D4E54465899}" srcId="{D9EAA488-BCD4-400F-85D9-BA39AB3CDCBE}" destId="{4CB3B82D-B420-4909-86ED-C4856DEA2770}" srcOrd="0" destOrd="0" parTransId="{7126C7CB-933A-4884-B0E7-1881F21A981C}" sibTransId="{9A295CCF-0B76-4F9C-BFAC-B99D79A6AC79}"/>
    <dgm:cxn modelId="{F85523D7-038F-48E1-8E45-7B48764645C4}" type="presOf" srcId="{2D0D0877-1A1B-4A97-8C71-33874181813D}" destId="{4A8B4E67-2A0E-41EE-87A4-2182EFDAAA96}" srcOrd="0" destOrd="0" presId="urn:microsoft.com/office/officeart/2005/8/layout/vList2"/>
    <dgm:cxn modelId="{585CC666-6F19-4106-A2DD-CECE8A461BEA}" srcId="{B97DC2AA-5996-4F17-8031-5FA7F0B350FA}" destId="{2D0D0877-1A1B-4A97-8C71-33874181813D}" srcOrd="0" destOrd="0" parTransId="{B8E41111-B082-4BEF-A32A-B0FD1DBBCD3D}" sibTransId="{E7A502DB-2355-440F-8B6F-94DC23F1421E}"/>
    <dgm:cxn modelId="{8EB43D2A-812C-404C-BCAD-255F2DD57D3C}" srcId="{D9EAA488-BCD4-400F-85D9-BA39AB3CDCBE}" destId="{B97DC2AA-5996-4F17-8031-5FA7F0B350FA}" srcOrd="1" destOrd="0" parTransId="{3171083B-3C00-48EB-9025-60EC6212B486}" sibTransId="{C031CC7B-DAD8-4E94-9147-2D0DDD6782C9}"/>
    <dgm:cxn modelId="{787FC42F-2977-48BF-AC2A-3E774462B708}" srcId="{B97DC2AA-5996-4F17-8031-5FA7F0B350FA}" destId="{A2E680BF-2A00-44E9-9BEF-FAE0278935E5}" srcOrd="2" destOrd="0" parTransId="{2A521E51-E2E7-4659-A17B-392E8A91D63C}" sibTransId="{59D26081-7E27-447F-B2DF-E36DE1518BD6}"/>
    <dgm:cxn modelId="{1FDE643C-FAE1-4A75-A5A0-23B55D0EFCB1}" type="presOf" srcId="{4CB3B82D-B420-4909-86ED-C4856DEA2770}" destId="{59F08327-A04E-49E9-817A-60B64AE12416}" srcOrd="0" destOrd="0" presId="urn:microsoft.com/office/officeart/2005/8/layout/vList2"/>
    <dgm:cxn modelId="{C516BCD6-27D9-452A-B597-3E4D5FF84A89}" srcId="{D9EAA488-BCD4-400F-85D9-BA39AB3CDCBE}" destId="{C4C55CA8-EBFB-4DBC-A771-89BB5146B425}" srcOrd="3" destOrd="0" parTransId="{F5E07527-6F57-4B6F-83A0-52FD75A813F2}" sibTransId="{139D8AEC-448E-428B-8785-4BDB24E0FD0A}"/>
    <dgm:cxn modelId="{E8060E53-D524-433C-957C-EC55304AFB9F}" type="presOf" srcId="{DCEC1EEC-C3CC-4A21-9A79-C88DB4265C18}" destId="{C75B9F31-F1CF-470A-8E89-14F0EF2877B2}" srcOrd="0" destOrd="0" presId="urn:microsoft.com/office/officeart/2005/8/layout/vList2"/>
    <dgm:cxn modelId="{39C0767E-F3E6-4CBD-AF76-AC7FED9B7A50}" type="presOf" srcId="{626F7B21-3561-478E-8AAC-E4B8C0FB6AAE}" destId="{4A8B4E67-2A0E-41EE-87A4-2182EFDAAA96}" srcOrd="0" destOrd="1" presId="urn:microsoft.com/office/officeart/2005/8/layout/vList2"/>
    <dgm:cxn modelId="{59E98C86-A8B5-4C35-9E9B-23248B0A1B21}" type="presOf" srcId="{B97DC2AA-5996-4F17-8031-5FA7F0B350FA}" destId="{08494253-CFC9-4F50-BDA0-91AD92AADB62}" srcOrd="0" destOrd="0" presId="urn:microsoft.com/office/officeart/2005/8/layout/vList2"/>
    <dgm:cxn modelId="{148BA156-A6C0-4EA7-99B2-1B2E846AF3FC}" type="presOf" srcId="{C4C55CA8-EBFB-4DBC-A771-89BB5146B425}" destId="{DED50972-4821-4318-B493-0453D01C637A}" srcOrd="0" destOrd="0" presId="urn:microsoft.com/office/officeart/2005/8/layout/vList2"/>
    <dgm:cxn modelId="{56DA71F6-397A-4373-B1BF-826090BB42C9}" srcId="{B97DC2AA-5996-4F17-8031-5FA7F0B350FA}" destId="{3BDB12FB-9B20-42E5-9225-0A7BE5E9E953}" srcOrd="3" destOrd="0" parTransId="{AA1C4A76-4766-4638-8F1B-8BC700668BC7}" sibTransId="{4E548FFE-D788-4136-AFCD-C1F60416078A}"/>
    <dgm:cxn modelId="{5CB02386-3A7F-4B79-927C-C93390BC8B19}" type="presOf" srcId="{A2E680BF-2A00-44E9-9BEF-FAE0278935E5}" destId="{4A8B4E67-2A0E-41EE-87A4-2182EFDAAA96}" srcOrd="0" destOrd="2" presId="urn:microsoft.com/office/officeart/2005/8/layout/vList2"/>
    <dgm:cxn modelId="{29C6CE99-1FCB-4270-B532-D94CEBFFA776}" type="presOf" srcId="{3BDB12FB-9B20-42E5-9225-0A7BE5E9E953}" destId="{4A8B4E67-2A0E-41EE-87A4-2182EFDAAA96}" srcOrd="0" destOrd="3" presId="urn:microsoft.com/office/officeart/2005/8/layout/vList2"/>
    <dgm:cxn modelId="{8CEBF4E9-2429-467E-A4E0-E5FCCDD9F060}" srcId="{D9EAA488-BCD4-400F-85D9-BA39AB3CDCBE}" destId="{DCEC1EEC-C3CC-4A21-9A79-C88DB4265C18}" srcOrd="2" destOrd="0" parTransId="{77CB4618-A90D-4AF2-8910-0927DDD75A5B}" sibTransId="{6DA318C4-BE6B-482C-B763-31969BC532BF}"/>
    <dgm:cxn modelId="{8FFAB143-5058-473C-9BCB-B248C939E2AC}" type="presOf" srcId="{D9EAA488-BCD4-400F-85D9-BA39AB3CDCBE}" destId="{E55848E5-1C17-4616-9CBD-11EFB3BC34A1}" srcOrd="0" destOrd="0" presId="urn:microsoft.com/office/officeart/2005/8/layout/vList2"/>
    <dgm:cxn modelId="{4E1C356D-9ACD-4B4A-AD89-24972C4C8CC0}" type="presParOf" srcId="{E55848E5-1C17-4616-9CBD-11EFB3BC34A1}" destId="{59F08327-A04E-49E9-817A-60B64AE12416}" srcOrd="0" destOrd="0" presId="urn:microsoft.com/office/officeart/2005/8/layout/vList2"/>
    <dgm:cxn modelId="{F79E1811-F4C0-4DCF-90DF-90BE293F5CB1}" type="presParOf" srcId="{E55848E5-1C17-4616-9CBD-11EFB3BC34A1}" destId="{41D94F64-122D-4A3D-B62E-4298B318BA3B}" srcOrd="1" destOrd="0" presId="urn:microsoft.com/office/officeart/2005/8/layout/vList2"/>
    <dgm:cxn modelId="{D09ADFA4-BAFD-4A8A-849C-0A78738B8F30}" type="presParOf" srcId="{E55848E5-1C17-4616-9CBD-11EFB3BC34A1}" destId="{08494253-CFC9-4F50-BDA0-91AD92AADB62}" srcOrd="2" destOrd="0" presId="urn:microsoft.com/office/officeart/2005/8/layout/vList2"/>
    <dgm:cxn modelId="{3D13891A-1C5E-4D71-AAD8-E7C55D91DF02}" type="presParOf" srcId="{E55848E5-1C17-4616-9CBD-11EFB3BC34A1}" destId="{4A8B4E67-2A0E-41EE-87A4-2182EFDAAA96}" srcOrd="3" destOrd="0" presId="urn:microsoft.com/office/officeart/2005/8/layout/vList2"/>
    <dgm:cxn modelId="{06925884-B7D9-4D6D-863F-2159CA84F779}" type="presParOf" srcId="{E55848E5-1C17-4616-9CBD-11EFB3BC34A1}" destId="{C75B9F31-F1CF-470A-8E89-14F0EF2877B2}" srcOrd="4" destOrd="0" presId="urn:microsoft.com/office/officeart/2005/8/layout/vList2"/>
    <dgm:cxn modelId="{8F8CF22B-8C9F-4EDF-9D3E-BF66AEFA2A22}" type="presParOf" srcId="{E55848E5-1C17-4616-9CBD-11EFB3BC34A1}" destId="{E48A78B2-EB83-4360-867A-9952983A0842}" srcOrd="5" destOrd="0" presId="urn:microsoft.com/office/officeart/2005/8/layout/vList2"/>
    <dgm:cxn modelId="{A1706D2D-E91F-4392-A087-AF76A82C21AE}" type="presParOf" srcId="{E55848E5-1C17-4616-9CBD-11EFB3BC34A1}" destId="{DED50972-4821-4318-B493-0453D01C63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D64DF2F-4668-4A88-BB63-016780E7FF1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B360B468-139C-4FB2-9C63-C5A8F2EDBF24}">
      <dgm:prSet custT="1"/>
      <dgm:spPr/>
      <dgm:t>
        <a:bodyPr/>
        <a:lstStyle/>
        <a:p>
          <a:pPr rtl="0"/>
          <a:r>
            <a:rPr lang="es-ES" sz="2400" baseline="0" smtClean="0"/>
            <a:t>Propuesto por W. Royce a principios de los 70.</a:t>
          </a:r>
          <a:endParaRPr lang="es-ES" sz="2400"/>
        </a:p>
      </dgm:t>
    </dgm:pt>
    <dgm:pt modelId="{5088A956-3AAE-48C2-B293-8BDBF55D7E83}" type="parTrans" cxnId="{A7627B70-3272-4C25-BE2A-07A4B1C3952C}">
      <dgm:prSet/>
      <dgm:spPr/>
      <dgm:t>
        <a:bodyPr/>
        <a:lstStyle/>
        <a:p>
          <a:endParaRPr lang="es-ES" sz="1100"/>
        </a:p>
      </dgm:t>
    </dgm:pt>
    <dgm:pt modelId="{BF9169C0-A176-40F3-B8CC-2113738369E2}" type="sibTrans" cxnId="{A7627B70-3272-4C25-BE2A-07A4B1C3952C}">
      <dgm:prSet/>
      <dgm:spPr/>
      <dgm:t>
        <a:bodyPr/>
        <a:lstStyle/>
        <a:p>
          <a:endParaRPr lang="es-ES" sz="1100"/>
        </a:p>
      </dgm:t>
    </dgm:pt>
    <dgm:pt modelId="{50EC3032-5DED-4B2E-AB93-B6A5CDAB1816}">
      <dgm:prSet custT="1"/>
      <dgm:spPr/>
      <dgm:t>
        <a:bodyPr/>
        <a:lstStyle/>
        <a:p>
          <a:pPr rtl="0"/>
          <a:r>
            <a:rPr lang="es-ES" sz="2400" baseline="0" dirty="0" smtClean="0"/>
            <a:t>Aplicación secuencial de una serie de pasos.</a:t>
          </a:r>
          <a:endParaRPr lang="es-ES" sz="2400" dirty="0"/>
        </a:p>
      </dgm:t>
    </dgm:pt>
    <dgm:pt modelId="{81CEB243-1744-4EC9-995C-971A4A26BF8E}" type="parTrans" cxnId="{5DE4DA25-7F43-413F-8D10-2F114F4388E9}">
      <dgm:prSet/>
      <dgm:spPr/>
      <dgm:t>
        <a:bodyPr/>
        <a:lstStyle/>
        <a:p>
          <a:endParaRPr lang="es-ES" sz="1100"/>
        </a:p>
      </dgm:t>
    </dgm:pt>
    <dgm:pt modelId="{6BDC9E6A-8819-4029-982F-C34FFB85405B}" type="sibTrans" cxnId="{5DE4DA25-7F43-413F-8D10-2F114F4388E9}">
      <dgm:prSet/>
      <dgm:spPr/>
      <dgm:t>
        <a:bodyPr/>
        <a:lstStyle/>
        <a:p>
          <a:endParaRPr lang="es-ES" sz="1100"/>
        </a:p>
      </dgm:t>
    </dgm:pt>
    <dgm:pt modelId="{F6499D7A-26CB-4C6E-ACAA-6AB25F1053D8}">
      <dgm:prSet custT="1"/>
      <dgm:spPr/>
      <dgm:t>
        <a:bodyPr/>
        <a:lstStyle/>
        <a:p>
          <a:pPr rtl="0"/>
          <a:r>
            <a:rPr lang="es-ES" sz="2400" baseline="0" smtClean="0"/>
            <a:t>Cada paso genera entradas y documentación para la siguiente.</a:t>
          </a:r>
          <a:endParaRPr lang="es-ES" sz="2400"/>
        </a:p>
      </dgm:t>
    </dgm:pt>
    <dgm:pt modelId="{54746F24-3A53-40C1-B5CE-1AAD6365B603}" type="parTrans" cxnId="{244FB4A7-5351-47A7-9D3D-28AA31F6F8AE}">
      <dgm:prSet/>
      <dgm:spPr/>
      <dgm:t>
        <a:bodyPr/>
        <a:lstStyle/>
        <a:p>
          <a:endParaRPr lang="es-ES" sz="1100"/>
        </a:p>
      </dgm:t>
    </dgm:pt>
    <dgm:pt modelId="{82490909-ED8D-402F-BE4C-2FD6F7C00494}" type="sibTrans" cxnId="{244FB4A7-5351-47A7-9D3D-28AA31F6F8AE}">
      <dgm:prSet/>
      <dgm:spPr/>
      <dgm:t>
        <a:bodyPr/>
        <a:lstStyle/>
        <a:p>
          <a:endParaRPr lang="es-ES" sz="1100"/>
        </a:p>
      </dgm:t>
    </dgm:pt>
    <dgm:pt modelId="{9630919A-62C6-46F5-8FC9-830ADFC0670A}" type="pres">
      <dgm:prSet presAssocID="{1D64DF2F-4668-4A88-BB63-016780E7FF19}" presName="linear" presStyleCnt="0">
        <dgm:presLayoutVars>
          <dgm:animLvl val="lvl"/>
          <dgm:resizeHandles val="exact"/>
        </dgm:presLayoutVars>
      </dgm:prSet>
      <dgm:spPr/>
      <dgm:t>
        <a:bodyPr/>
        <a:lstStyle/>
        <a:p>
          <a:endParaRPr lang="es-ES"/>
        </a:p>
      </dgm:t>
    </dgm:pt>
    <dgm:pt modelId="{5CD1CD74-0AEB-4933-B225-C0A0BAA17946}" type="pres">
      <dgm:prSet presAssocID="{B360B468-139C-4FB2-9C63-C5A8F2EDBF24}" presName="parentText" presStyleLbl="node1" presStyleIdx="0" presStyleCnt="3" custScaleY="55184" custLinFactY="-33031" custLinFactNeighborY="-100000">
        <dgm:presLayoutVars>
          <dgm:chMax val="0"/>
          <dgm:bulletEnabled val="1"/>
        </dgm:presLayoutVars>
      </dgm:prSet>
      <dgm:spPr/>
      <dgm:t>
        <a:bodyPr/>
        <a:lstStyle/>
        <a:p>
          <a:endParaRPr lang="es-ES"/>
        </a:p>
      </dgm:t>
    </dgm:pt>
    <dgm:pt modelId="{4D5BCABA-0566-49DB-AFC5-B12168746625}" type="pres">
      <dgm:prSet presAssocID="{BF9169C0-A176-40F3-B8CC-2113738369E2}" presName="spacer" presStyleCnt="0"/>
      <dgm:spPr/>
    </dgm:pt>
    <dgm:pt modelId="{0C393AFE-043F-4BF2-9541-4ABF799BB918}" type="pres">
      <dgm:prSet presAssocID="{50EC3032-5DED-4B2E-AB93-B6A5CDAB1816}" presName="parentText" presStyleLbl="node1" presStyleIdx="1" presStyleCnt="3" custScaleY="61393" custLinFactY="-34714" custLinFactNeighborY="-100000">
        <dgm:presLayoutVars>
          <dgm:chMax val="0"/>
          <dgm:bulletEnabled val="1"/>
        </dgm:presLayoutVars>
      </dgm:prSet>
      <dgm:spPr/>
      <dgm:t>
        <a:bodyPr/>
        <a:lstStyle/>
        <a:p>
          <a:endParaRPr lang="es-ES"/>
        </a:p>
      </dgm:t>
    </dgm:pt>
    <dgm:pt modelId="{5A3A4778-78C1-4FEA-BCBA-D9DF1580D168}" type="pres">
      <dgm:prSet presAssocID="{6BDC9E6A-8819-4029-982F-C34FFB85405B}" presName="spacer" presStyleCnt="0"/>
      <dgm:spPr/>
    </dgm:pt>
    <dgm:pt modelId="{69F9A6B4-919D-4744-AE3D-A79304B06755}" type="pres">
      <dgm:prSet presAssocID="{F6499D7A-26CB-4C6E-ACAA-6AB25F1053D8}" presName="parentText" presStyleLbl="node1" presStyleIdx="2" presStyleCnt="3" custScaleY="74950" custLinFactY="-36344" custLinFactNeighborY="-100000">
        <dgm:presLayoutVars>
          <dgm:chMax val="0"/>
          <dgm:bulletEnabled val="1"/>
        </dgm:presLayoutVars>
      </dgm:prSet>
      <dgm:spPr/>
      <dgm:t>
        <a:bodyPr/>
        <a:lstStyle/>
        <a:p>
          <a:endParaRPr lang="es-ES"/>
        </a:p>
      </dgm:t>
    </dgm:pt>
  </dgm:ptLst>
  <dgm:cxnLst>
    <dgm:cxn modelId="{7F12BFAD-95D7-4AAD-A17C-D1DE3CCC6C8B}" type="presOf" srcId="{1D64DF2F-4668-4A88-BB63-016780E7FF19}" destId="{9630919A-62C6-46F5-8FC9-830ADFC0670A}" srcOrd="0" destOrd="0" presId="urn:microsoft.com/office/officeart/2005/8/layout/vList2"/>
    <dgm:cxn modelId="{A7627B70-3272-4C25-BE2A-07A4B1C3952C}" srcId="{1D64DF2F-4668-4A88-BB63-016780E7FF19}" destId="{B360B468-139C-4FB2-9C63-C5A8F2EDBF24}" srcOrd="0" destOrd="0" parTransId="{5088A956-3AAE-48C2-B293-8BDBF55D7E83}" sibTransId="{BF9169C0-A176-40F3-B8CC-2113738369E2}"/>
    <dgm:cxn modelId="{5DE4DA25-7F43-413F-8D10-2F114F4388E9}" srcId="{1D64DF2F-4668-4A88-BB63-016780E7FF19}" destId="{50EC3032-5DED-4B2E-AB93-B6A5CDAB1816}" srcOrd="1" destOrd="0" parTransId="{81CEB243-1744-4EC9-995C-971A4A26BF8E}" sibTransId="{6BDC9E6A-8819-4029-982F-C34FFB85405B}"/>
    <dgm:cxn modelId="{90FC87F1-81F1-46AD-B5C4-19C49D8135DF}" type="presOf" srcId="{B360B468-139C-4FB2-9C63-C5A8F2EDBF24}" destId="{5CD1CD74-0AEB-4933-B225-C0A0BAA17946}" srcOrd="0" destOrd="0" presId="urn:microsoft.com/office/officeart/2005/8/layout/vList2"/>
    <dgm:cxn modelId="{244FB4A7-5351-47A7-9D3D-28AA31F6F8AE}" srcId="{1D64DF2F-4668-4A88-BB63-016780E7FF19}" destId="{F6499D7A-26CB-4C6E-ACAA-6AB25F1053D8}" srcOrd="2" destOrd="0" parTransId="{54746F24-3A53-40C1-B5CE-1AAD6365B603}" sibTransId="{82490909-ED8D-402F-BE4C-2FD6F7C00494}"/>
    <dgm:cxn modelId="{E0CB343E-B704-48DC-8964-A726AA98692B}" type="presOf" srcId="{F6499D7A-26CB-4C6E-ACAA-6AB25F1053D8}" destId="{69F9A6B4-919D-4744-AE3D-A79304B06755}" srcOrd="0" destOrd="0" presId="urn:microsoft.com/office/officeart/2005/8/layout/vList2"/>
    <dgm:cxn modelId="{0D47DDC1-9CEA-4CC1-912D-3C8077E3F9F1}" type="presOf" srcId="{50EC3032-5DED-4B2E-AB93-B6A5CDAB1816}" destId="{0C393AFE-043F-4BF2-9541-4ABF799BB918}" srcOrd="0" destOrd="0" presId="urn:microsoft.com/office/officeart/2005/8/layout/vList2"/>
    <dgm:cxn modelId="{54796E35-606B-43E1-9EDF-E57C658C563A}" type="presParOf" srcId="{9630919A-62C6-46F5-8FC9-830ADFC0670A}" destId="{5CD1CD74-0AEB-4933-B225-C0A0BAA17946}" srcOrd="0" destOrd="0" presId="urn:microsoft.com/office/officeart/2005/8/layout/vList2"/>
    <dgm:cxn modelId="{DAF4BFE7-413D-44FE-98C2-720ADACB3790}" type="presParOf" srcId="{9630919A-62C6-46F5-8FC9-830ADFC0670A}" destId="{4D5BCABA-0566-49DB-AFC5-B12168746625}" srcOrd="1" destOrd="0" presId="urn:microsoft.com/office/officeart/2005/8/layout/vList2"/>
    <dgm:cxn modelId="{24ECDA0E-B9DE-458D-A9EF-69616A41FD18}" type="presParOf" srcId="{9630919A-62C6-46F5-8FC9-830ADFC0670A}" destId="{0C393AFE-043F-4BF2-9541-4ABF799BB918}" srcOrd="2" destOrd="0" presId="urn:microsoft.com/office/officeart/2005/8/layout/vList2"/>
    <dgm:cxn modelId="{EA4E485A-B8E4-4C9E-B75D-993F623C0C3C}" type="presParOf" srcId="{9630919A-62C6-46F5-8FC9-830ADFC0670A}" destId="{5A3A4778-78C1-4FEA-BCBA-D9DF1580D168}" srcOrd="3" destOrd="0" presId="urn:microsoft.com/office/officeart/2005/8/layout/vList2"/>
    <dgm:cxn modelId="{55FC2645-5037-45AF-A421-FAFF99BBEB5E}" type="presParOf" srcId="{9630919A-62C6-46F5-8FC9-830ADFC0670A}" destId="{69F9A6B4-919D-4744-AE3D-A79304B067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A1495CF-6799-432F-A960-6CCF91970D3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D3D2A7E0-CED1-49E1-9818-C3B52AA04973}">
      <dgm:prSet/>
      <dgm:spPr/>
      <dgm:t>
        <a:bodyPr/>
        <a:lstStyle/>
        <a:p>
          <a:pPr rtl="0"/>
          <a:r>
            <a:rPr lang="es-ES" baseline="0" smtClean="0"/>
            <a:t>Proyectos raramente siguen el ciclo de vida secuencial.</a:t>
          </a:r>
          <a:endParaRPr lang="es-ES"/>
        </a:p>
      </dgm:t>
    </dgm:pt>
    <dgm:pt modelId="{EBD330F9-8BE5-491E-8409-CA9783C0819C}" type="parTrans" cxnId="{6927924F-A964-4C5B-B822-16D290291ABC}">
      <dgm:prSet/>
      <dgm:spPr/>
      <dgm:t>
        <a:bodyPr/>
        <a:lstStyle/>
        <a:p>
          <a:endParaRPr lang="es-ES"/>
        </a:p>
      </dgm:t>
    </dgm:pt>
    <dgm:pt modelId="{835E0AA3-C25E-4C02-83B0-A8D074989E19}" type="sibTrans" cxnId="{6927924F-A964-4C5B-B822-16D290291ABC}">
      <dgm:prSet/>
      <dgm:spPr/>
      <dgm:t>
        <a:bodyPr/>
        <a:lstStyle/>
        <a:p>
          <a:endParaRPr lang="es-ES"/>
        </a:p>
      </dgm:t>
    </dgm:pt>
    <dgm:pt modelId="{E417BAE7-22F1-4360-B1EE-3FE7DB7AC40B}">
      <dgm:prSet/>
      <dgm:spPr/>
      <dgm:t>
        <a:bodyPr/>
        <a:lstStyle/>
        <a:p>
          <a:pPr rtl="0"/>
          <a:r>
            <a:rPr lang="es-ES" baseline="0" smtClean="0"/>
            <a:t>Dificultad para establecer los requerimientos al principio de proceso.</a:t>
          </a:r>
          <a:endParaRPr lang="es-ES"/>
        </a:p>
      </dgm:t>
    </dgm:pt>
    <dgm:pt modelId="{1E850F83-7F77-4BB9-B072-058A90E516EB}" type="parTrans" cxnId="{E32B2097-CCA8-4DBF-A228-9704AD70E85C}">
      <dgm:prSet/>
      <dgm:spPr/>
      <dgm:t>
        <a:bodyPr/>
        <a:lstStyle/>
        <a:p>
          <a:endParaRPr lang="es-ES"/>
        </a:p>
      </dgm:t>
    </dgm:pt>
    <dgm:pt modelId="{CA62F312-B75D-4876-B998-07F6E5019748}" type="sibTrans" cxnId="{E32B2097-CCA8-4DBF-A228-9704AD70E85C}">
      <dgm:prSet/>
      <dgm:spPr/>
      <dgm:t>
        <a:bodyPr/>
        <a:lstStyle/>
        <a:p>
          <a:endParaRPr lang="es-ES"/>
        </a:p>
      </dgm:t>
    </dgm:pt>
    <dgm:pt modelId="{085E496F-6FDC-4DD0-9A84-F22FA7D616CA}">
      <dgm:prSet/>
      <dgm:spPr/>
      <dgm:t>
        <a:bodyPr/>
        <a:lstStyle/>
        <a:p>
          <a:pPr rtl="0"/>
          <a:r>
            <a:rPr lang="es-ES" baseline="0" smtClean="0"/>
            <a:t>Errores detectados tardíamente.</a:t>
          </a:r>
          <a:endParaRPr lang="es-ES"/>
        </a:p>
      </dgm:t>
    </dgm:pt>
    <dgm:pt modelId="{1A8DE337-206C-4117-867C-CA25F2F2D4C5}" type="parTrans" cxnId="{339FFA05-F94E-4F1C-AB5B-054CD5537465}">
      <dgm:prSet/>
      <dgm:spPr/>
      <dgm:t>
        <a:bodyPr/>
        <a:lstStyle/>
        <a:p>
          <a:endParaRPr lang="es-ES"/>
        </a:p>
      </dgm:t>
    </dgm:pt>
    <dgm:pt modelId="{8FB8901A-E3AB-47A4-9F90-3465CDA455EC}" type="sibTrans" cxnId="{339FFA05-F94E-4F1C-AB5B-054CD5537465}">
      <dgm:prSet/>
      <dgm:spPr/>
      <dgm:t>
        <a:bodyPr/>
        <a:lstStyle/>
        <a:p>
          <a:endParaRPr lang="es-ES"/>
        </a:p>
      </dgm:t>
    </dgm:pt>
    <dgm:pt modelId="{7FAF3310-CDA9-4161-85E9-2C65757CF603}">
      <dgm:prSet/>
      <dgm:spPr/>
      <dgm:t>
        <a:bodyPr/>
        <a:lstStyle/>
        <a:p>
          <a:pPr rtl="0"/>
          <a:r>
            <a:rPr lang="es-ES" baseline="0" smtClean="0"/>
            <a:t>Mantenimiento por parcheado (corregir según se presenten los problemas).</a:t>
          </a:r>
          <a:endParaRPr lang="es-ES"/>
        </a:p>
      </dgm:t>
    </dgm:pt>
    <dgm:pt modelId="{A6234A5F-8FD0-4FBE-AED8-B1E2733E6E14}" type="parTrans" cxnId="{BD310963-8DCF-4670-907A-1D6898BA72B6}">
      <dgm:prSet/>
      <dgm:spPr/>
      <dgm:t>
        <a:bodyPr/>
        <a:lstStyle/>
        <a:p>
          <a:endParaRPr lang="es-ES"/>
        </a:p>
      </dgm:t>
    </dgm:pt>
    <dgm:pt modelId="{8C765EAB-BC93-4A94-806D-49A9345D4741}" type="sibTrans" cxnId="{BD310963-8DCF-4670-907A-1D6898BA72B6}">
      <dgm:prSet/>
      <dgm:spPr/>
      <dgm:t>
        <a:bodyPr/>
        <a:lstStyle/>
        <a:p>
          <a:endParaRPr lang="es-ES"/>
        </a:p>
      </dgm:t>
    </dgm:pt>
    <dgm:pt modelId="{13004395-BF87-4B98-AD43-D4FE1F9CED6C}" type="pres">
      <dgm:prSet presAssocID="{BA1495CF-6799-432F-A960-6CCF91970D32}" presName="linear" presStyleCnt="0">
        <dgm:presLayoutVars>
          <dgm:animLvl val="lvl"/>
          <dgm:resizeHandles val="exact"/>
        </dgm:presLayoutVars>
      </dgm:prSet>
      <dgm:spPr/>
      <dgm:t>
        <a:bodyPr/>
        <a:lstStyle/>
        <a:p>
          <a:endParaRPr lang="es-ES"/>
        </a:p>
      </dgm:t>
    </dgm:pt>
    <dgm:pt modelId="{3DE6AC08-67DE-43D1-AD9C-3B6F4F645A1D}" type="pres">
      <dgm:prSet presAssocID="{D3D2A7E0-CED1-49E1-9818-C3B52AA04973}" presName="parentText" presStyleLbl="node1" presStyleIdx="0" presStyleCnt="4">
        <dgm:presLayoutVars>
          <dgm:chMax val="0"/>
          <dgm:bulletEnabled val="1"/>
        </dgm:presLayoutVars>
      </dgm:prSet>
      <dgm:spPr/>
      <dgm:t>
        <a:bodyPr/>
        <a:lstStyle/>
        <a:p>
          <a:endParaRPr lang="es-ES"/>
        </a:p>
      </dgm:t>
    </dgm:pt>
    <dgm:pt modelId="{89EA021C-FD04-411E-A1A2-AD75984A122A}" type="pres">
      <dgm:prSet presAssocID="{835E0AA3-C25E-4C02-83B0-A8D074989E19}" presName="spacer" presStyleCnt="0"/>
      <dgm:spPr/>
    </dgm:pt>
    <dgm:pt modelId="{3E27935D-6A0F-4AF5-BE56-F4FBD5004333}" type="pres">
      <dgm:prSet presAssocID="{E417BAE7-22F1-4360-B1EE-3FE7DB7AC40B}" presName="parentText" presStyleLbl="node1" presStyleIdx="1" presStyleCnt="4">
        <dgm:presLayoutVars>
          <dgm:chMax val="0"/>
          <dgm:bulletEnabled val="1"/>
        </dgm:presLayoutVars>
      </dgm:prSet>
      <dgm:spPr/>
      <dgm:t>
        <a:bodyPr/>
        <a:lstStyle/>
        <a:p>
          <a:endParaRPr lang="es-ES"/>
        </a:p>
      </dgm:t>
    </dgm:pt>
    <dgm:pt modelId="{BCEF3967-9895-4D52-BEE5-B3E0578240E7}" type="pres">
      <dgm:prSet presAssocID="{CA62F312-B75D-4876-B998-07F6E5019748}" presName="spacer" presStyleCnt="0"/>
      <dgm:spPr/>
    </dgm:pt>
    <dgm:pt modelId="{351C9018-D34F-442A-9BB7-B7EA4C7B0098}" type="pres">
      <dgm:prSet presAssocID="{085E496F-6FDC-4DD0-9A84-F22FA7D616CA}" presName="parentText" presStyleLbl="node1" presStyleIdx="2" presStyleCnt="4">
        <dgm:presLayoutVars>
          <dgm:chMax val="0"/>
          <dgm:bulletEnabled val="1"/>
        </dgm:presLayoutVars>
      </dgm:prSet>
      <dgm:spPr/>
      <dgm:t>
        <a:bodyPr/>
        <a:lstStyle/>
        <a:p>
          <a:endParaRPr lang="es-ES"/>
        </a:p>
      </dgm:t>
    </dgm:pt>
    <dgm:pt modelId="{F10D1001-A9C6-4CE7-B7FC-87E5FF511A4A}" type="pres">
      <dgm:prSet presAssocID="{8FB8901A-E3AB-47A4-9F90-3465CDA455EC}" presName="spacer" presStyleCnt="0"/>
      <dgm:spPr/>
    </dgm:pt>
    <dgm:pt modelId="{B99F909E-BE7F-4BFA-A723-24E2616CD67C}" type="pres">
      <dgm:prSet presAssocID="{7FAF3310-CDA9-4161-85E9-2C65757CF603}" presName="parentText" presStyleLbl="node1" presStyleIdx="3" presStyleCnt="4">
        <dgm:presLayoutVars>
          <dgm:chMax val="0"/>
          <dgm:bulletEnabled val="1"/>
        </dgm:presLayoutVars>
      </dgm:prSet>
      <dgm:spPr/>
      <dgm:t>
        <a:bodyPr/>
        <a:lstStyle/>
        <a:p>
          <a:endParaRPr lang="es-ES"/>
        </a:p>
      </dgm:t>
    </dgm:pt>
  </dgm:ptLst>
  <dgm:cxnLst>
    <dgm:cxn modelId="{1C5002D1-259D-4C91-B39F-ACA46EDE2CD8}" type="presOf" srcId="{D3D2A7E0-CED1-49E1-9818-C3B52AA04973}" destId="{3DE6AC08-67DE-43D1-AD9C-3B6F4F645A1D}" srcOrd="0" destOrd="0" presId="urn:microsoft.com/office/officeart/2005/8/layout/vList2"/>
    <dgm:cxn modelId="{6927924F-A964-4C5B-B822-16D290291ABC}" srcId="{BA1495CF-6799-432F-A960-6CCF91970D32}" destId="{D3D2A7E0-CED1-49E1-9818-C3B52AA04973}" srcOrd="0" destOrd="0" parTransId="{EBD330F9-8BE5-491E-8409-CA9783C0819C}" sibTransId="{835E0AA3-C25E-4C02-83B0-A8D074989E19}"/>
    <dgm:cxn modelId="{4192ACF5-3904-4D98-9C15-EAC1312B1640}" type="presOf" srcId="{085E496F-6FDC-4DD0-9A84-F22FA7D616CA}" destId="{351C9018-D34F-442A-9BB7-B7EA4C7B0098}" srcOrd="0" destOrd="0" presId="urn:microsoft.com/office/officeart/2005/8/layout/vList2"/>
    <dgm:cxn modelId="{BD310963-8DCF-4670-907A-1D6898BA72B6}" srcId="{BA1495CF-6799-432F-A960-6CCF91970D32}" destId="{7FAF3310-CDA9-4161-85E9-2C65757CF603}" srcOrd="3" destOrd="0" parTransId="{A6234A5F-8FD0-4FBE-AED8-B1E2733E6E14}" sibTransId="{8C765EAB-BC93-4A94-806D-49A9345D4741}"/>
    <dgm:cxn modelId="{C5396318-7354-47F1-AC11-EE472C252442}" type="presOf" srcId="{BA1495CF-6799-432F-A960-6CCF91970D32}" destId="{13004395-BF87-4B98-AD43-D4FE1F9CED6C}" srcOrd="0" destOrd="0" presId="urn:microsoft.com/office/officeart/2005/8/layout/vList2"/>
    <dgm:cxn modelId="{87E77170-9D51-40CF-8929-0C9885F61028}" type="presOf" srcId="{7FAF3310-CDA9-4161-85E9-2C65757CF603}" destId="{B99F909E-BE7F-4BFA-A723-24E2616CD67C}" srcOrd="0" destOrd="0" presId="urn:microsoft.com/office/officeart/2005/8/layout/vList2"/>
    <dgm:cxn modelId="{339FFA05-F94E-4F1C-AB5B-054CD5537465}" srcId="{BA1495CF-6799-432F-A960-6CCF91970D32}" destId="{085E496F-6FDC-4DD0-9A84-F22FA7D616CA}" srcOrd="2" destOrd="0" parTransId="{1A8DE337-206C-4117-867C-CA25F2F2D4C5}" sibTransId="{8FB8901A-E3AB-47A4-9F90-3465CDA455EC}"/>
    <dgm:cxn modelId="{E32B2097-CCA8-4DBF-A228-9704AD70E85C}" srcId="{BA1495CF-6799-432F-A960-6CCF91970D32}" destId="{E417BAE7-22F1-4360-B1EE-3FE7DB7AC40B}" srcOrd="1" destOrd="0" parTransId="{1E850F83-7F77-4BB9-B072-058A90E516EB}" sibTransId="{CA62F312-B75D-4876-B998-07F6E5019748}"/>
    <dgm:cxn modelId="{71C07B49-7B7A-4AA1-BC39-72C9CD4F2CFE}" type="presOf" srcId="{E417BAE7-22F1-4360-B1EE-3FE7DB7AC40B}" destId="{3E27935D-6A0F-4AF5-BE56-F4FBD5004333}" srcOrd="0" destOrd="0" presId="urn:microsoft.com/office/officeart/2005/8/layout/vList2"/>
    <dgm:cxn modelId="{1FDF01E1-1838-4ABF-B3A1-605DD002D2D1}" type="presParOf" srcId="{13004395-BF87-4B98-AD43-D4FE1F9CED6C}" destId="{3DE6AC08-67DE-43D1-AD9C-3B6F4F645A1D}" srcOrd="0" destOrd="0" presId="urn:microsoft.com/office/officeart/2005/8/layout/vList2"/>
    <dgm:cxn modelId="{A6D86904-A87E-453C-865E-EA8BBFF5059A}" type="presParOf" srcId="{13004395-BF87-4B98-AD43-D4FE1F9CED6C}" destId="{89EA021C-FD04-411E-A1A2-AD75984A122A}" srcOrd="1" destOrd="0" presId="urn:microsoft.com/office/officeart/2005/8/layout/vList2"/>
    <dgm:cxn modelId="{04278F92-CFEB-493E-9BE2-F073471EED54}" type="presParOf" srcId="{13004395-BF87-4B98-AD43-D4FE1F9CED6C}" destId="{3E27935D-6A0F-4AF5-BE56-F4FBD5004333}" srcOrd="2" destOrd="0" presId="urn:microsoft.com/office/officeart/2005/8/layout/vList2"/>
    <dgm:cxn modelId="{17E11466-A42F-415A-B78D-FC9639466B98}" type="presParOf" srcId="{13004395-BF87-4B98-AD43-D4FE1F9CED6C}" destId="{BCEF3967-9895-4D52-BEE5-B3E0578240E7}" srcOrd="3" destOrd="0" presId="urn:microsoft.com/office/officeart/2005/8/layout/vList2"/>
    <dgm:cxn modelId="{C71AACD0-52FC-4A54-B3B1-50955567A7C3}" type="presParOf" srcId="{13004395-BF87-4B98-AD43-D4FE1F9CED6C}" destId="{351C9018-D34F-442A-9BB7-B7EA4C7B0098}" srcOrd="4" destOrd="0" presId="urn:microsoft.com/office/officeart/2005/8/layout/vList2"/>
    <dgm:cxn modelId="{008887D8-E41E-4E98-8B9A-F98D5DF2E1BA}" type="presParOf" srcId="{13004395-BF87-4B98-AD43-D4FE1F9CED6C}" destId="{F10D1001-A9C6-4CE7-B7FC-87E5FF511A4A}" srcOrd="5" destOrd="0" presId="urn:microsoft.com/office/officeart/2005/8/layout/vList2"/>
    <dgm:cxn modelId="{8B51E8A3-D48E-4126-8637-BF1FC79DA7DA}" type="presParOf" srcId="{13004395-BF87-4B98-AD43-D4FE1F9CED6C}" destId="{B99F909E-BE7F-4BFA-A723-24E2616CD6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848A60C-8433-4CDE-AA6E-4C3097F1934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6FA4DE5-74F4-4FCE-BEE7-A187AF81AB78}">
      <dgm:prSet/>
      <dgm:spPr/>
      <dgm:t>
        <a:bodyPr/>
        <a:lstStyle/>
        <a:p>
          <a:pPr rtl="0"/>
          <a:r>
            <a:rPr lang="es-ES" baseline="0" smtClean="0"/>
            <a:t>Prototipear consiste en construir una versión inicial de un producto, el cual se describe la interacción hombre-máquina sin implementar completamente la funcionalidad del sistema (prototipo sin funcionalidad).</a:t>
          </a:r>
          <a:endParaRPr lang="es-ES"/>
        </a:p>
      </dgm:t>
    </dgm:pt>
    <dgm:pt modelId="{63A845A8-C49F-4197-A5F9-3D793660CBF2}" type="parTrans" cxnId="{AB4E1D91-5A74-4F01-98EF-5262F68C2488}">
      <dgm:prSet/>
      <dgm:spPr/>
      <dgm:t>
        <a:bodyPr/>
        <a:lstStyle/>
        <a:p>
          <a:endParaRPr lang="es-ES"/>
        </a:p>
      </dgm:t>
    </dgm:pt>
    <dgm:pt modelId="{88DB0F0D-AD5D-430D-AD38-B3C3595C4DB3}" type="sibTrans" cxnId="{AB4E1D91-5A74-4F01-98EF-5262F68C2488}">
      <dgm:prSet/>
      <dgm:spPr/>
      <dgm:t>
        <a:bodyPr/>
        <a:lstStyle/>
        <a:p>
          <a:endParaRPr lang="es-ES"/>
        </a:p>
      </dgm:t>
    </dgm:pt>
    <dgm:pt modelId="{29D8624B-267C-49CA-8C15-95260F669F4D}">
      <dgm:prSet/>
      <dgm:spPr/>
      <dgm:t>
        <a:bodyPr/>
        <a:lstStyle/>
        <a:p>
          <a:pPr rtl="0"/>
          <a:r>
            <a:rPr lang="es-ES" baseline="0" dirty="0" smtClean="0"/>
            <a:t>Utilidad:</a:t>
          </a:r>
          <a:endParaRPr lang="es-ES" dirty="0"/>
        </a:p>
      </dgm:t>
    </dgm:pt>
    <dgm:pt modelId="{37AB47A8-E304-4C40-8379-B7C1923417DC}" type="parTrans" cxnId="{A2CDB798-5CD1-48C2-80B9-07A932B5FFA2}">
      <dgm:prSet/>
      <dgm:spPr/>
      <dgm:t>
        <a:bodyPr/>
        <a:lstStyle/>
        <a:p>
          <a:endParaRPr lang="es-ES"/>
        </a:p>
      </dgm:t>
    </dgm:pt>
    <dgm:pt modelId="{C75764FE-CB5C-40E8-87D1-63A0614AE339}" type="sibTrans" cxnId="{A2CDB798-5CD1-48C2-80B9-07A932B5FFA2}">
      <dgm:prSet/>
      <dgm:spPr/>
      <dgm:t>
        <a:bodyPr/>
        <a:lstStyle/>
        <a:p>
          <a:endParaRPr lang="es-ES"/>
        </a:p>
      </dgm:t>
    </dgm:pt>
    <dgm:pt modelId="{27DFADCD-0638-484E-8805-741F5F866D22}">
      <dgm:prSet/>
      <dgm:spPr/>
      <dgm:t>
        <a:bodyPr/>
        <a:lstStyle/>
        <a:p>
          <a:pPr rtl="0"/>
          <a:r>
            <a:rPr lang="es-ES" baseline="0" smtClean="0"/>
            <a:t>Ayuda a los analistas a establecer las necesidades del cliente.</a:t>
          </a:r>
          <a:endParaRPr lang="es-ES"/>
        </a:p>
      </dgm:t>
    </dgm:pt>
    <dgm:pt modelId="{F12E8CED-BC36-468F-BBE8-737C02AFA7A2}" type="parTrans" cxnId="{C29BAF26-E3FE-4560-B1CF-EC5B56742B14}">
      <dgm:prSet/>
      <dgm:spPr/>
      <dgm:t>
        <a:bodyPr/>
        <a:lstStyle/>
        <a:p>
          <a:endParaRPr lang="es-ES"/>
        </a:p>
      </dgm:t>
    </dgm:pt>
    <dgm:pt modelId="{BC1769C8-9989-4579-AFEB-CD66321E2F9D}" type="sibTrans" cxnId="{C29BAF26-E3FE-4560-B1CF-EC5B56742B14}">
      <dgm:prSet/>
      <dgm:spPr/>
      <dgm:t>
        <a:bodyPr/>
        <a:lstStyle/>
        <a:p>
          <a:endParaRPr lang="es-ES"/>
        </a:p>
      </dgm:t>
    </dgm:pt>
    <dgm:pt modelId="{13019CE8-2D87-4CB7-85CA-950D04F54430}">
      <dgm:prSet/>
      <dgm:spPr/>
      <dgm:t>
        <a:bodyPr/>
        <a:lstStyle/>
        <a:p>
          <a:pPr rtl="0"/>
          <a:r>
            <a:rPr lang="es-ES" baseline="0" smtClean="0"/>
            <a:t>Ayuda a los desarrolladores a mejorar los productos.</a:t>
          </a:r>
          <a:endParaRPr lang="es-ES"/>
        </a:p>
      </dgm:t>
    </dgm:pt>
    <dgm:pt modelId="{3B70738E-CDB0-4F73-8DDC-4B7D0D9E102A}" type="parTrans" cxnId="{D548EB9B-1376-4EF2-B3BD-769647BB6D91}">
      <dgm:prSet/>
      <dgm:spPr/>
      <dgm:t>
        <a:bodyPr/>
        <a:lstStyle/>
        <a:p>
          <a:endParaRPr lang="es-ES"/>
        </a:p>
      </dgm:t>
    </dgm:pt>
    <dgm:pt modelId="{497CF13A-636F-41D3-9B1C-EA9F060DB9B8}" type="sibTrans" cxnId="{D548EB9B-1376-4EF2-B3BD-769647BB6D91}">
      <dgm:prSet/>
      <dgm:spPr/>
      <dgm:t>
        <a:bodyPr/>
        <a:lstStyle/>
        <a:p>
          <a:endParaRPr lang="es-ES"/>
        </a:p>
      </dgm:t>
    </dgm:pt>
    <dgm:pt modelId="{1C0152A3-BFF0-41FB-812D-F395FF59FCD7}" type="pres">
      <dgm:prSet presAssocID="{0848A60C-8433-4CDE-AA6E-4C3097F19340}" presName="linear" presStyleCnt="0">
        <dgm:presLayoutVars>
          <dgm:animLvl val="lvl"/>
          <dgm:resizeHandles val="exact"/>
        </dgm:presLayoutVars>
      </dgm:prSet>
      <dgm:spPr/>
      <dgm:t>
        <a:bodyPr/>
        <a:lstStyle/>
        <a:p>
          <a:endParaRPr lang="es-ES"/>
        </a:p>
      </dgm:t>
    </dgm:pt>
    <dgm:pt modelId="{5F57AC97-5210-4B99-BC47-622BEBAD7AD0}" type="pres">
      <dgm:prSet presAssocID="{E6FA4DE5-74F4-4FCE-BEE7-A187AF81AB78}" presName="parentText" presStyleLbl="node1" presStyleIdx="0" presStyleCnt="2">
        <dgm:presLayoutVars>
          <dgm:chMax val="0"/>
          <dgm:bulletEnabled val="1"/>
        </dgm:presLayoutVars>
      </dgm:prSet>
      <dgm:spPr/>
      <dgm:t>
        <a:bodyPr/>
        <a:lstStyle/>
        <a:p>
          <a:endParaRPr lang="es-ES"/>
        </a:p>
      </dgm:t>
    </dgm:pt>
    <dgm:pt modelId="{B37AF1C7-165F-4CA3-9095-5F7087A4736A}" type="pres">
      <dgm:prSet presAssocID="{88DB0F0D-AD5D-430D-AD38-B3C3595C4DB3}" presName="spacer" presStyleCnt="0"/>
      <dgm:spPr/>
    </dgm:pt>
    <dgm:pt modelId="{FF4B3C96-0223-49CD-B2DB-E5BED0661458}" type="pres">
      <dgm:prSet presAssocID="{29D8624B-267C-49CA-8C15-95260F669F4D}" presName="parentText" presStyleLbl="node1" presStyleIdx="1" presStyleCnt="2" custScaleY="27645">
        <dgm:presLayoutVars>
          <dgm:chMax val="0"/>
          <dgm:bulletEnabled val="1"/>
        </dgm:presLayoutVars>
      </dgm:prSet>
      <dgm:spPr/>
      <dgm:t>
        <a:bodyPr/>
        <a:lstStyle/>
        <a:p>
          <a:endParaRPr lang="es-ES"/>
        </a:p>
      </dgm:t>
    </dgm:pt>
    <dgm:pt modelId="{8391280E-6A9B-4A19-AC4B-28A20B3D815F}" type="pres">
      <dgm:prSet presAssocID="{29D8624B-267C-49CA-8C15-95260F669F4D}" presName="childText" presStyleLbl="revTx" presStyleIdx="0" presStyleCnt="1">
        <dgm:presLayoutVars>
          <dgm:bulletEnabled val="1"/>
        </dgm:presLayoutVars>
      </dgm:prSet>
      <dgm:spPr/>
      <dgm:t>
        <a:bodyPr/>
        <a:lstStyle/>
        <a:p>
          <a:endParaRPr lang="es-ES"/>
        </a:p>
      </dgm:t>
    </dgm:pt>
  </dgm:ptLst>
  <dgm:cxnLst>
    <dgm:cxn modelId="{A2CDB798-5CD1-48C2-80B9-07A932B5FFA2}" srcId="{0848A60C-8433-4CDE-AA6E-4C3097F19340}" destId="{29D8624B-267C-49CA-8C15-95260F669F4D}" srcOrd="1" destOrd="0" parTransId="{37AB47A8-E304-4C40-8379-B7C1923417DC}" sibTransId="{C75764FE-CB5C-40E8-87D1-63A0614AE339}"/>
    <dgm:cxn modelId="{AB4E1D91-5A74-4F01-98EF-5262F68C2488}" srcId="{0848A60C-8433-4CDE-AA6E-4C3097F19340}" destId="{E6FA4DE5-74F4-4FCE-BEE7-A187AF81AB78}" srcOrd="0" destOrd="0" parTransId="{63A845A8-C49F-4197-A5F9-3D793660CBF2}" sibTransId="{88DB0F0D-AD5D-430D-AD38-B3C3595C4DB3}"/>
    <dgm:cxn modelId="{93A80348-B198-42D0-8138-C8B94DD989FB}" type="presOf" srcId="{E6FA4DE5-74F4-4FCE-BEE7-A187AF81AB78}" destId="{5F57AC97-5210-4B99-BC47-622BEBAD7AD0}" srcOrd="0" destOrd="0" presId="urn:microsoft.com/office/officeart/2005/8/layout/vList2"/>
    <dgm:cxn modelId="{AE642AD8-360C-4385-A1F6-97C5154FAE09}" type="presOf" srcId="{0848A60C-8433-4CDE-AA6E-4C3097F19340}" destId="{1C0152A3-BFF0-41FB-812D-F395FF59FCD7}" srcOrd="0" destOrd="0" presId="urn:microsoft.com/office/officeart/2005/8/layout/vList2"/>
    <dgm:cxn modelId="{C29BAF26-E3FE-4560-B1CF-EC5B56742B14}" srcId="{29D8624B-267C-49CA-8C15-95260F669F4D}" destId="{27DFADCD-0638-484E-8805-741F5F866D22}" srcOrd="0" destOrd="0" parTransId="{F12E8CED-BC36-468F-BBE8-737C02AFA7A2}" sibTransId="{BC1769C8-9989-4579-AFEB-CD66321E2F9D}"/>
    <dgm:cxn modelId="{3785C29E-FECA-4240-A11A-0791CAF1282E}" type="presOf" srcId="{13019CE8-2D87-4CB7-85CA-950D04F54430}" destId="{8391280E-6A9B-4A19-AC4B-28A20B3D815F}" srcOrd="0" destOrd="1" presId="urn:microsoft.com/office/officeart/2005/8/layout/vList2"/>
    <dgm:cxn modelId="{15793F8A-2E7E-4275-83AA-6B9A2C855CB1}" type="presOf" srcId="{29D8624B-267C-49CA-8C15-95260F669F4D}" destId="{FF4B3C96-0223-49CD-B2DB-E5BED0661458}" srcOrd="0" destOrd="0" presId="urn:microsoft.com/office/officeart/2005/8/layout/vList2"/>
    <dgm:cxn modelId="{D548EB9B-1376-4EF2-B3BD-769647BB6D91}" srcId="{29D8624B-267C-49CA-8C15-95260F669F4D}" destId="{13019CE8-2D87-4CB7-85CA-950D04F54430}" srcOrd="1" destOrd="0" parTransId="{3B70738E-CDB0-4F73-8DDC-4B7D0D9E102A}" sibTransId="{497CF13A-636F-41D3-9B1C-EA9F060DB9B8}"/>
    <dgm:cxn modelId="{F980B314-751B-45FD-BCDE-9B9F5FA76C12}" type="presOf" srcId="{27DFADCD-0638-484E-8805-741F5F866D22}" destId="{8391280E-6A9B-4A19-AC4B-28A20B3D815F}" srcOrd="0" destOrd="0" presId="urn:microsoft.com/office/officeart/2005/8/layout/vList2"/>
    <dgm:cxn modelId="{429598EB-6EE1-45E5-ADE8-4C853DB84707}" type="presParOf" srcId="{1C0152A3-BFF0-41FB-812D-F395FF59FCD7}" destId="{5F57AC97-5210-4B99-BC47-622BEBAD7AD0}" srcOrd="0" destOrd="0" presId="urn:microsoft.com/office/officeart/2005/8/layout/vList2"/>
    <dgm:cxn modelId="{7E24EA82-06A1-43F8-B563-531C07D31360}" type="presParOf" srcId="{1C0152A3-BFF0-41FB-812D-F395FF59FCD7}" destId="{B37AF1C7-165F-4CA3-9095-5F7087A4736A}" srcOrd="1" destOrd="0" presId="urn:microsoft.com/office/officeart/2005/8/layout/vList2"/>
    <dgm:cxn modelId="{DF861154-4E49-4551-9150-ED15B9D2059F}" type="presParOf" srcId="{1C0152A3-BFF0-41FB-812D-F395FF59FCD7}" destId="{FF4B3C96-0223-49CD-B2DB-E5BED0661458}" srcOrd="2" destOrd="0" presId="urn:microsoft.com/office/officeart/2005/8/layout/vList2"/>
    <dgm:cxn modelId="{54422127-9C13-4BDC-B3B4-F0A7A449E955}" type="presParOf" srcId="{1C0152A3-BFF0-41FB-812D-F395FF59FCD7}" destId="{8391280E-6A9B-4A19-AC4B-28A20B3D815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08C984A-E1B5-41C2-A2F6-861A9601C84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CCDBFC9C-2065-4696-9D4F-912B1092CE42}">
      <dgm:prSet/>
      <dgm:spPr/>
      <dgm:t>
        <a:bodyPr/>
        <a:lstStyle/>
        <a:p>
          <a:pPr algn="just" rtl="0"/>
          <a:r>
            <a:rPr lang="es-ES" baseline="0" smtClean="0"/>
            <a:t>Vertical: desarrolla completamente algunas de las facetas del producto.</a:t>
          </a:r>
          <a:endParaRPr lang="es-ES"/>
        </a:p>
      </dgm:t>
    </dgm:pt>
    <dgm:pt modelId="{F23CA308-9E65-45E0-AB2B-F474A388ED14}" type="parTrans" cxnId="{3FCFDF57-6C22-4BD3-ACC9-411B1ACFD0A9}">
      <dgm:prSet/>
      <dgm:spPr/>
      <dgm:t>
        <a:bodyPr/>
        <a:lstStyle/>
        <a:p>
          <a:pPr algn="just"/>
          <a:endParaRPr lang="es-ES"/>
        </a:p>
      </dgm:t>
    </dgm:pt>
    <dgm:pt modelId="{68E1D6CC-87E8-4770-948E-EA0A604B0BAB}" type="sibTrans" cxnId="{3FCFDF57-6C22-4BD3-ACC9-411B1ACFD0A9}">
      <dgm:prSet/>
      <dgm:spPr/>
      <dgm:t>
        <a:bodyPr/>
        <a:lstStyle/>
        <a:p>
          <a:pPr algn="just"/>
          <a:endParaRPr lang="es-ES"/>
        </a:p>
      </dgm:t>
    </dgm:pt>
    <dgm:pt modelId="{21056814-99A2-4D7C-A062-917B206BF234}">
      <dgm:prSet/>
      <dgm:spPr/>
      <dgm:t>
        <a:bodyPr/>
        <a:lstStyle/>
        <a:p>
          <a:pPr algn="just" rtl="0"/>
          <a:r>
            <a:rPr lang="es-ES" baseline="0" smtClean="0"/>
            <a:t>Horizontal: desarrolla parcialmente todas las facetas del producto.</a:t>
          </a:r>
          <a:endParaRPr lang="es-ES"/>
        </a:p>
      </dgm:t>
    </dgm:pt>
    <dgm:pt modelId="{2FC994C1-40BB-4FE4-ACE4-91E727787AA6}" type="parTrans" cxnId="{5BDF976F-4D1E-455D-A067-13A2DF56CD93}">
      <dgm:prSet/>
      <dgm:spPr/>
      <dgm:t>
        <a:bodyPr/>
        <a:lstStyle/>
        <a:p>
          <a:pPr algn="just"/>
          <a:endParaRPr lang="es-ES"/>
        </a:p>
      </dgm:t>
    </dgm:pt>
    <dgm:pt modelId="{4A7E0570-EE86-4DE5-9F2B-9D5DC0BC2649}" type="sibTrans" cxnId="{5BDF976F-4D1E-455D-A067-13A2DF56CD93}">
      <dgm:prSet/>
      <dgm:spPr/>
      <dgm:t>
        <a:bodyPr/>
        <a:lstStyle/>
        <a:p>
          <a:pPr algn="just"/>
          <a:endParaRPr lang="es-ES"/>
        </a:p>
      </dgm:t>
    </dgm:pt>
    <dgm:pt modelId="{AAEA6DC1-A8AA-4A40-8202-ADF671949902}">
      <dgm:prSet/>
      <dgm:spPr/>
      <dgm:t>
        <a:bodyPr/>
        <a:lstStyle/>
        <a:p>
          <a:pPr algn="just" rtl="0"/>
          <a:r>
            <a:rPr lang="es-ES" baseline="0" smtClean="0"/>
            <a:t>Evolutivo: la versión final es el producto ya construido.</a:t>
          </a:r>
          <a:endParaRPr lang="es-ES"/>
        </a:p>
      </dgm:t>
    </dgm:pt>
    <dgm:pt modelId="{7F5791F2-7512-40F2-BC03-151A9A0EC96C}" type="parTrans" cxnId="{3A8B1918-036A-4DF3-A5F1-BA1CC9E8C2D6}">
      <dgm:prSet/>
      <dgm:spPr/>
      <dgm:t>
        <a:bodyPr/>
        <a:lstStyle/>
        <a:p>
          <a:pPr algn="just"/>
          <a:endParaRPr lang="es-ES"/>
        </a:p>
      </dgm:t>
    </dgm:pt>
    <dgm:pt modelId="{5A5545F3-75A8-43D4-8A66-6CF00791AC0C}" type="sibTrans" cxnId="{3A8B1918-036A-4DF3-A5F1-BA1CC9E8C2D6}">
      <dgm:prSet/>
      <dgm:spPr/>
      <dgm:t>
        <a:bodyPr/>
        <a:lstStyle/>
        <a:p>
          <a:pPr algn="just"/>
          <a:endParaRPr lang="es-ES"/>
        </a:p>
      </dgm:t>
    </dgm:pt>
    <dgm:pt modelId="{74F4E980-C9FC-4973-AD8B-6DE875BECE01}">
      <dgm:prSet/>
      <dgm:spPr/>
      <dgm:t>
        <a:bodyPr/>
        <a:lstStyle/>
        <a:p>
          <a:pPr algn="just" rtl="0"/>
          <a:r>
            <a:rPr lang="es-ES" baseline="0" smtClean="0"/>
            <a:t>Desechable: se usa solo para la captación de requerimientos y funcionalidad.</a:t>
          </a:r>
          <a:endParaRPr lang="es-ES"/>
        </a:p>
      </dgm:t>
    </dgm:pt>
    <dgm:pt modelId="{28867A41-307B-4EF6-8128-0390CE978EB1}" type="parTrans" cxnId="{58D3F220-4D33-4B06-BFF7-4AFA80A41A7E}">
      <dgm:prSet/>
      <dgm:spPr/>
      <dgm:t>
        <a:bodyPr/>
        <a:lstStyle/>
        <a:p>
          <a:pPr algn="just"/>
          <a:endParaRPr lang="es-ES"/>
        </a:p>
      </dgm:t>
    </dgm:pt>
    <dgm:pt modelId="{D9025649-8B2D-4866-86BE-B0242E00C798}" type="sibTrans" cxnId="{58D3F220-4D33-4B06-BFF7-4AFA80A41A7E}">
      <dgm:prSet/>
      <dgm:spPr/>
      <dgm:t>
        <a:bodyPr/>
        <a:lstStyle/>
        <a:p>
          <a:pPr algn="just"/>
          <a:endParaRPr lang="es-ES"/>
        </a:p>
      </dgm:t>
    </dgm:pt>
    <dgm:pt modelId="{AF1BCF4C-EF0A-485A-BBA6-64EB79C4B166}" type="pres">
      <dgm:prSet presAssocID="{F08C984A-E1B5-41C2-A2F6-861A9601C844}" presName="linear" presStyleCnt="0">
        <dgm:presLayoutVars>
          <dgm:animLvl val="lvl"/>
          <dgm:resizeHandles val="exact"/>
        </dgm:presLayoutVars>
      </dgm:prSet>
      <dgm:spPr/>
      <dgm:t>
        <a:bodyPr/>
        <a:lstStyle/>
        <a:p>
          <a:endParaRPr lang="es-ES"/>
        </a:p>
      </dgm:t>
    </dgm:pt>
    <dgm:pt modelId="{F54E6C0F-5AE5-4E20-8E8D-FF0A153664C0}" type="pres">
      <dgm:prSet presAssocID="{CCDBFC9C-2065-4696-9D4F-912B1092CE42}" presName="parentText" presStyleLbl="node1" presStyleIdx="0" presStyleCnt="4">
        <dgm:presLayoutVars>
          <dgm:chMax val="0"/>
          <dgm:bulletEnabled val="1"/>
        </dgm:presLayoutVars>
      </dgm:prSet>
      <dgm:spPr/>
      <dgm:t>
        <a:bodyPr/>
        <a:lstStyle/>
        <a:p>
          <a:endParaRPr lang="es-ES"/>
        </a:p>
      </dgm:t>
    </dgm:pt>
    <dgm:pt modelId="{1A5BFB61-6CE1-405E-A118-7C0FDF881701}" type="pres">
      <dgm:prSet presAssocID="{68E1D6CC-87E8-4770-948E-EA0A604B0BAB}" presName="spacer" presStyleCnt="0"/>
      <dgm:spPr/>
    </dgm:pt>
    <dgm:pt modelId="{9864986D-436A-45F8-8606-642DA2769F56}" type="pres">
      <dgm:prSet presAssocID="{21056814-99A2-4D7C-A062-917B206BF234}" presName="parentText" presStyleLbl="node1" presStyleIdx="1" presStyleCnt="4">
        <dgm:presLayoutVars>
          <dgm:chMax val="0"/>
          <dgm:bulletEnabled val="1"/>
        </dgm:presLayoutVars>
      </dgm:prSet>
      <dgm:spPr/>
      <dgm:t>
        <a:bodyPr/>
        <a:lstStyle/>
        <a:p>
          <a:endParaRPr lang="es-ES"/>
        </a:p>
      </dgm:t>
    </dgm:pt>
    <dgm:pt modelId="{3ACF1DE2-1681-4BE6-812B-79B15717068F}" type="pres">
      <dgm:prSet presAssocID="{4A7E0570-EE86-4DE5-9F2B-9D5DC0BC2649}" presName="spacer" presStyleCnt="0"/>
      <dgm:spPr/>
    </dgm:pt>
    <dgm:pt modelId="{30D80BBE-468B-41D7-AB49-5230F573E013}" type="pres">
      <dgm:prSet presAssocID="{AAEA6DC1-A8AA-4A40-8202-ADF671949902}" presName="parentText" presStyleLbl="node1" presStyleIdx="2" presStyleCnt="4">
        <dgm:presLayoutVars>
          <dgm:chMax val="0"/>
          <dgm:bulletEnabled val="1"/>
        </dgm:presLayoutVars>
      </dgm:prSet>
      <dgm:spPr/>
      <dgm:t>
        <a:bodyPr/>
        <a:lstStyle/>
        <a:p>
          <a:endParaRPr lang="es-ES"/>
        </a:p>
      </dgm:t>
    </dgm:pt>
    <dgm:pt modelId="{31CDA2C3-1998-4FD3-93AF-BD169FF949D3}" type="pres">
      <dgm:prSet presAssocID="{5A5545F3-75A8-43D4-8A66-6CF00791AC0C}" presName="spacer" presStyleCnt="0"/>
      <dgm:spPr/>
    </dgm:pt>
    <dgm:pt modelId="{62859733-F9F3-418F-9944-6133ECEB8E7C}" type="pres">
      <dgm:prSet presAssocID="{74F4E980-C9FC-4973-AD8B-6DE875BECE01}" presName="parentText" presStyleLbl="node1" presStyleIdx="3" presStyleCnt="4">
        <dgm:presLayoutVars>
          <dgm:chMax val="0"/>
          <dgm:bulletEnabled val="1"/>
        </dgm:presLayoutVars>
      </dgm:prSet>
      <dgm:spPr/>
      <dgm:t>
        <a:bodyPr/>
        <a:lstStyle/>
        <a:p>
          <a:endParaRPr lang="es-ES"/>
        </a:p>
      </dgm:t>
    </dgm:pt>
  </dgm:ptLst>
  <dgm:cxnLst>
    <dgm:cxn modelId="{47D74416-E1B6-46C7-9C7A-E55FB63E9577}" type="presOf" srcId="{CCDBFC9C-2065-4696-9D4F-912B1092CE42}" destId="{F54E6C0F-5AE5-4E20-8E8D-FF0A153664C0}" srcOrd="0" destOrd="0" presId="urn:microsoft.com/office/officeart/2005/8/layout/vList2"/>
    <dgm:cxn modelId="{3FCFDF57-6C22-4BD3-ACC9-411B1ACFD0A9}" srcId="{F08C984A-E1B5-41C2-A2F6-861A9601C844}" destId="{CCDBFC9C-2065-4696-9D4F-912B1092CE42}" srcOrd="0" destOrd="0" parTransId="{F23CA308-9E65-45E0-AB2B-F474A388ED14}" sibTransId="{68E1D6CC-87E8-4770-948E-EA0A604B0BAB}"/>
    <dgm:cxn modelId="{70B0628B-E0CE-4048-8440-AC3C5652F8D1}" type="presOf" srcId="{21056814-99A2-4D7C-A062-917B206BF234}" destId="{9864986D-436A-45F8-8606-642DA2769F56}" srcOrd="0" destOrd="0" presId="urn:microsoft.com/office/officeart/2005/8/layout/vList2"/>
    <dgm:cxn modelId="{5BDF976F-4D1E-455D-A067-13A2DF56CD93}" srcId="{F08C984A-E1B5-41C2-A2F6-861A9601C844}" destId="{21056814-99A2-4D7C-A062-917B206BF234}" srcOrd="1" destOrd="0" parTransId="{2FC994C1-40BB-4FE4-ACE4-91E727787AA6}" sibTransId="{4A7E0570-EE86-4DE5-9F2B-9D5DC0BC2649}"/>
    <dgm:cxn modelId="{F54C924C-FCC5-42EC-960C-CD51E824F0DD}" type="presOf" srcId="{74F4E980-C9FC-4973-AD8B-6DE875BECE01}" destId="{62859733-F9F3-418F-9944-6133ECEB8E7C}" srcOrd="0" destOrd="0" presId="urn:microsoft.com/office/officeart/2005/8/layout/vList2"/>
    <dgm:cxn modelId="{7CFB37A3-D115-4CD0-9FDA-0AB579D0E7C5}" type="presOf" srcId="{AAEA6DC1-A8AA-4A40-8202-ADF671949902}" destId="{30D80BBE-468B-41D7-AB49-5230F573E013}" srcOrd="0" destOrd="0" presId="urn:microsoft.com/office/officeart/2005/8/layout/vList2"/>
    <dgm:cxn modelId="{3A8B1918-036A-4DF3-A5F1-BA1CC9E8C2D6}" srcId="{F08C984A-E1B5-41C2-A2F6-861A9601C844}" destId="{AAEA6DC1-A8AA-4A40-8202-ADF671949902}" srcOrd="2" destOrd="0" parTransId="{7F5791F2-7512-40F2-BC03-151A9A0EC96C}" sibTransId="{5A5545F3-75A8-43D4-8A66-6CF00791AC0C}"/>
    <dgm:cxn modelId="{887BEE42-5581-44BE-8CEF-B76CC1BAACD1}" type="presOf" srcId="{F08C984A-E1B5-41C2-A2F6-861A9601C844}" destId="{AF1BCF4C-EF0A-485A-BBA6-64EB79C4B166}" srcOrd="0" destOrd="0" presId="urn:microsoft.com/office/officeart/2005/8/layout/vList2"/>
    <dgm:cxn modelId="{58D3F220-4D33-4B06-BFF7-4AFA80A41A7E}" srcId="{F08C984A-E1B5-41C2-A2F6-861A9601C844}" destId="{74F4E980-C9FC-4973-AD8B-6DE875BECE01}" srcOrd="3" destOrd="0" parTransId="{28867A41-307B-4EF6-8128-0390CE978EB1}" sibTransId="{D9025649-8B2D-4866-86BE-B0242E00C798}"/>
    <dgm:cxn modelId="{CA74B604-F94E-47E5-AEEB-1090EB8B8C7F}" type="presParOf" srcId="{AF1BCF4C-EF0A-485A-BBA6-64EB79C4B166}" destId="{F54E6C0F-5AE5-4E20-8E8D-FF0A153664C0}" srcOrd="0" destOrd="0" presId="urn:microsoft.com/office/officeart/2005/8/layout/vList2"/>
    <dgm:cxn modelId="{F542E46D-D3C2-415A-81A0-4FA6712E68ED}" type="presParOf" srcId="{AF1BCF4C-EF0A-485A-BBA6-64EB79C4B166}" destId="{1A5BFB61-6CE1-405E-A118-7C0FDF881701}" srcOrd="1" destOrd="0" presId="urn:microsoft.com/office/officeart/2005/8/layout/vList2"/>
    <dgm:cxn modelId="{3E05BAA9-C6D5-46A6-AE92-995BE768AD92}" type="presParOf" srcId="{AF1BCF4C-EF0A-485A-BBA6-64EB79C4B166}" destId="{9864986D-436A-45F8-8606-642DA2769F56}" srcOrd="2" destOrd="0" presId="urn:microsoft.com/office/officeart/2005/8/layout/vList2"/>
    <dgm:cxn modelId="{7818B895-D87D-466C-915F-41C7ED690444}" type="presParOf" srcId="{AF1BCF4C-EF0A-485A-BBA6-64EB79C4B166}" destId="{3ACF1DE2-1681-4BE6-812B-79B15717068F}" srcOrd="3" destOrd="0" presId="urn:microsoft.com/office/officeart/2005/8/layout/vList2"/>
    <dgm:cxn modelId="{D5EE6548-4404-4E27-A4D1-90C512869619}" type="presParOf" srcId="{AF1BCF4C-EF0A-485A-BBA6-64EB79C4B166}" destId="{30D80BBE-468B-41D7-AB49-5230F573E013}" srcOrd="4" destOrd="0" presId="urn:microsoft.com/office/officeart/2005/8/layout/vList2"/>
    <dgm:cxn modelId="{8819C80E-AB95-4F8A-9035-FF6637B2FF40}" type="presParOf" srcId="{AF1BCF4C-EF0A-485A-BBA6-64EB79C4B166}" destId="{31CDA2C3-1998-4FD3-93AF-BD169FF949D3}" srcOrd="5" destOrd="0" presId="urn:microsoft.com/office/officeart/2005/8/layout/vList2"/>
    <dgm:cxn modelId="{A5A2CCEE-CB2D-4F78-8ADE-55C0FE4FDB40}" type="presParOf" srcId="{AF1BCF4C-EF0A-485A-BBA6-64EB79C4B166}" destId="{62859733-F9F3-418F-9944-6133ECEB8E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F43F210-2AF6-4A71-B9D6-5E0D779F91D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F0054519-6F42-4F02-A15C-D467EFF872AB}">
      <dgm:prSet/>
      <dgm:spPr/>
      <dgm:t>
        <a:bodyPr/>
        <a:lstStyle/>
        <a:p>
          <a:pPr rtl="0"/>
          <a:r>
            <a:rPr lang="es-ES" baseline="0" smtClean="0"/>
            <a:t>Facilita la captación de los requerimientos del cliente.</a:t>
          </a:r>
          <a:endParaRPr lang="es-ES"/>
        </a:p>
      </dgm:t>
    </dgm:pt>
    <dgm:pt modelId="{891DD2D8-5C94-4EE4-86DB-2C18C4D43846}" type="parTrans" cxnId="{98BEAA1B-26B3-43ED-90E7-91C3AB1E6170}">
      <dgm:prSet/>
      <dgm:spPr/>
      <dgm:t>
        <a:bodyPr/>
        <a:lstStyle/>
        <a:p>
          <a:endParaRPr lang="es-ES"/>
        </a:p>
      </dgm:t>
    </dgm:pt>
    <dgm:pt modelId="{F8993999-D96B-45C1-800A-66D8F867A0E7}" type="sibTrans" cxnId="{98BEAA1B-26B3-43ED-90E7-91C3AB1E6170}">
      <dgm:prSet/>
      <dgm:spPr/>
      <dgm:t>
        <a:bodyPr/>
        <a:lstStyle/>
        <a:p>
          <a:endParaRPr lang="es-ES"/>
        </a:p>
      </dgm:t>
    </dgm:pt>
    <dgm:pt modelId="{AA9908EC-AFF2-410D-BD0A-F7D88D448CE6}">
      <dgm:prSet/>
      <dgm:spPr/>
      <dgm:t>
        <a:bodyPr/>
        <a:lstStyle/>
        <a:p>
          <a:pPr rtl="0"/>
          <a:r>
            <a:rPr lang="es-ES" baseline="0" smtClean="0"/>
            <a:t>Reduce el riesgo de parcheado del producto final.</a:t>
          </a:r>
          <a:endParaRPr lang="es-ES"/>
        </a:p>
      </dgm:t>
    </dgm:pt>
    <dgm:pt modelId="{9EF45FA2-4EF4-4437-8C2E-CB966FA1B5D9}" type="parTrans" cxnId="{0CC2B124-8930-4D31-9A0F-B7BD193D7880}">
      <dgm:prSet/>
      <dgm:spPr/>
      <dgm:t>
        <a:bodyPr/>
        <a:lstStyle/>
        <a:p>
          <a:endParaRPr lang="es-ES"/>
        </a:p>
      </dgm:t>
    </dgm:pt>
    <dgm:pt modelId="{07337CCD-B314-42EB-AC33-F385EAD3E095}" type="sibTrans" cxnId="{0CC2B124-8930-4D31-9A0F-B7BD193D7880}">
      <dgm:prSet/>
      <dgm:spPr/>
      <dgm:t>
        <a:bodyPr/>
        <a:lstStyle/>
        <a:p>
          <a:endParaRPr lang="es-ES"/>
        </a:p>
      </dgm:t>
    </dgm:pt>
    <dgm:pt modelId="{4DCB1033-1C53-4912-AFC0-FB903CE06E4F}">
      <dgm:prSet/>
      <dgm:spPr/>
      <dgm:t>
        <a:bodyPr/>
        <a:lstStyle/>
        <a:p>
          <a:pPr rtl="0"/>
          <a:r>
            <a:rPr lang="es-ES" baseline="0" smtClean="0"/>
            <a:t>La construcción del prototipo supone una inversión adicional.</a:t>
          </a:r>
          <a:endParaRPr lang="es-ES"/>
        </a:p>
      </dgm:t>
    </dgm:pt>
    <dgm:pt modelId="{300B2CA5-C141-4053-8890-F9004DEB12ED}" type="parTrans" cxnId="{E500925C-980E-45CC-AD87-297FFC07ADDB}">
      <dgm:prSet/>
      <dgm:spPr/>
      <dgm:t>
        <a:bodyPr/>
        <a:lstStyle/>
        <a:p>
          <a:endParaRPr lang="es-ES"/>
        </a:p>
      </dgm:t>
    </dgm:pt>
    <dgm:pt modelId="{BB69C09E-5364-475E-8004-65A04DDDFFD5}" type="sibTrans" cxnId="{E500925C-980E-45CC-AD87-297FFC07ADDB}">
      <dgm:prSet/>
      <dgm:spPr/>
      <dgm:t>
        <a:bodyPr/>
        <a:lstStyle/>
        <a:p>
          <a:endParaRPr lang="es-ES"/>
        </a:p>
      </dgm:t>
    </dgm:pt>
    <dgm:pt modelId="{DA7EDA3A-199F-4370-920A-92E7954ABDA5}">
      <dgm:prSet/>
      <dgm:spPr/>
      <dgm:t>
        <a:bodyPr/>
        <a:lstStyle/>
        <a:p>
          <a:pPr rtl="0"/>
          <a:r>
            <a:rPr lang="es-ES" baseline="0" smtClean="0"/>
            <a:t>El cliente ve funcionando una versión de lo que será su programa sin asumir que dicha versión no es robusta ni completa.</a:t>
          </a:r>
          <a:endParaRPr lang="es-ES"/>
        </a:p>
      </dgm:t>
    </dgm:pt>
    <dgm:pt modelId="{6229CC32-F1D1-47DF-A05A-B7CA2C434682}" type="parTrans" cxnId="{C0486045-9E06-4459-BD6E-C05754C7A252}">
      <dgm:prSet/>
      <dgm:spPr/>
      <dgm:t>
        <a:bodyPr/>
        <a:lstStyle/>
        <a:p>
          <a:endParaRPr lang="es-ES"/>
        </a:p>
      </dgm:t>
    </dgm:pt>
    <dgm:pt modelId="{1CBAA41F-F467-426C-8839-13E08520995D}" type="sibTrans" cxnId="{C0486045-9E06-4459-BD6E-C05754C7A252}">
      <dgm:prSet/>
      <dgm:spPr/>
      <dgm:t>
        <a:bodyPr/>
        <a:lstStyle/>
        <a:p>
          <a:endParaRPr lang="es-ES"/>
        </a:p>
      </dgm:t>
    </dgm:pt>
    <dgm:pt modelId="{25F3FABC-8446-4CC8-AFE4-107DB8530908}" type="pres">
      <dgm:prSet presAssocID="{5F43F210-2AF6-4A71-B9D6-5E0D779F91DF}" presName="linear" presStyleCnt="0">
        <dgm:presLayoutVars>
          <dgm:animLvl val="lvl"/>
          <dgm:resizeHandles val="exact"/>
        </dgm:presLayoutVars>
      </dgm:prSet>
      <dgm:spPr/>
      <dgm:t>
        <a:bodyPr/>
        <a:lstStyle/>
        <a:p>
          <a:endParaRPr lang="es-ES"/>
        </a:p>
      </dgm:t>
    </dgm:pt>
    <dgm:pt modelId="{23BF616B-AEA2-4F64-AD7D-BD0F4A8764C6}" type="pres">
      <dgm:prSet presAssocID="{F0054519-6F42-4F02-A15C-D467EFF872AB}" presName="parentText" presStyleLbl="node1" presStyleIdx="0" presStyleCnt="4">
        <dgm:presLayoutVars>
          <dgm:chMax val="0"/>
          <dgm:bulletEnabled val="1"/>
        </dgm:presLayoutVars>
      </dgm:prSet>
      <dgm:spPr/>
      <dgm:t>
        <a:bodyPr/>
        <a:lstStyle/>
        <a:p>
          <a:endParaRPr lang="es-ES"/>
        </a:p>
      </dgm:t>
    </dgm:pt>
    <dgm:pt modelId="{2BE8575B-4F57-4F06-9095-6D2077DD74FA}" type="pres">
      <dgm:prSet presAssocID="{F8993999-D96B-45C1-800A-66D8F867A0E7}" presName="spacer" presStyleCnt="0"/>
      <dgm:spPr/>
    </dgm:pt>
    <dgm:pt modelId="{8CE58206-7EA9-492C-9E5E-B2AB5C64A198}" type="pres">
      <dgm:prSet presAssocID="{AA9908EC-AFF2-410D-BD0A-F7D88D448CE6}" presName="parentText" presStyleLbl="node1" presStyleIdx="1" presStyleCnt="4">
        <dgm:presLayoutVars>
          <dgm:chMax val="0"/>
          <dgm:bulletEnabled val="1"/>
        </dgm:presLayoutVars>
      </dgm:prSet>
      <dgm:spPr/>
      <dgm:t>
        <a:bodyPr/>
        <a:lstStyle/>
        <a:p>
          <a:endParaRPr lang="es-ES"/>
        </a:p>
      </dgm:t>
    </dgm:pt>
    <dgm:pt modelId="{97903076-60F1-4576-AC0C-CEA02ACACD83}" type="pres">
      <dgm:prSet presAssocID="{07337CCD-B314-42EB-AC33-F385EAD3E095}" presName="spacer" presStyleCnt="0"/>
      <dgm:spPr/>
    </dgm:pt>
    <dgm:pt modelId="{B68655CA-989D-4AEE-9837-E97DC74BB2C1}" type="pres">
      <dgm:prSet presAssocID="{4DCB1033-1C53-4912-AFC0-FB903CE06E4F}" presName="parentText" presStyleLbl="node1" presStyleIdx="2" presStyleCnt="4">
        <dgm:presLayoutVars>
          <dgm:chMax val="0"/>
          <dgm:bulletEnabled val="1"/>
        </dgm:presLayoutVars>
      </dgm:prSet>
      <dgm:spPr/>
      <dgm:t>
        <a:bodyPr/>
        <a:lstStyle/>
        <a:p>
          <a:endParaRPr lang="es-ES"/>
        </a:p>
      </dgm:t>
    </dgm:pt>
    <dgm:pt modelId="{3CD5E0B6-F872-4E79-A48F-F72D21583173}" type="pres">
      <dgm:prSet presAssocID="{BB69C09E-5364-475E-8004-65A04DDDFFD5}" presName="spacer" presStyleCnt="0"/>
      <dgm:spPr/>
    </dgm:pt>
    <dgm:pt modelId="{6F9F9CC0-7362-49F9-8904-51C78A740AD3}" type="pres">
      <dgm:prSet presAssocID="{DA7EDA3A-199F-4370-920A-92E7954ABDA5}" presName="parentText" presStyleLbl="node1" presStyleIdx="3" presStyleCnt="4">
        <dgm:presLayoutVars>
          <dgm:chMax val="0"/>
          <dgm:bulletEnabled val="1"/>
        </dgm:presLayoutVars>
      </dgm:prSet>
      <dgm:spPr/>
      <dgm:t>
        <a:bodyPr/>
        <a:lstStyle/>
        <a:p>
          <a:endParaRPr lang="es-ES"/>
        </a:p>
      </dgm:t>
    </dgm:pt>
  </dgm:ptLst>
  <dgm:cxnLst>
    <dgm:cxn modelId="{98BEAA1B-26B3-43ED-90E7-91C3AB1E6170}" srcId="{5F43F210-2AF6-4A71-B9D6-5E0D779F91DF}" destId="{F0054519-6F42-4F02-A15C-D467EFF872AB}" srcOrd="0" destOrd="0" parTransId="{891DD2D8-5C94-4EE4-86DB-2C18C4D43846}" sibTransId="{F8993999-D96B-45C1-800A-66D8F867A0E7}"/>
    <dgm:cxn modelId="{C0486045-9E06-4459-BD6E-C05754C7A252}" srcId="{5F43F210-2AF6-4A71-B9D6-5E0D779F91DF}" destId="{DA7EDA3A-199F-4370-920A-92E7954ABDA5}" srcOrd="3" destOrd="0" parTransId="{6229CC32-F1D1-47DF-A05A-B7CA2C434682}" sibTransId="{1CBAA41F-F467-426C-8839-13E08520995D}"/>
    <dgm:cxn modelId="{D1DAA1E8-F45E-4B42-AD2D-C9596E050DE5}" type="presOf" srcId="{AA9908EC-AFF2-410D-BD0A-F7D88D448CE6}" destId="{8CE58206-7EA9-492C-9E5E-B2AB5C64A198}" srcOrd="0" destOrd="0" presId="urn:microsoft.com/office/officeart/2005/8/layout/vList2"/>
    <dgm:cxn modelId="{43050FB0-CA30-4454-A773-6D606B32B078}" type="presOf" srcId="{DA7EDA3A-199F-4370-920A-92E7954ABDA5}" destId="{6F9F9CC0-7362-49F9-8904-51C78A740AD3}" srcOrd="0" destOrd="0" presId="urn:microsoft.com/office/officeart/2005/8/layout/vList2"/>
    <dgm:cxn modelId="{0CC2B124-8930-4D31-9A0F-B7BD193D7880}" srcId="{5F43F210-2AF6-4A71-B9D6-5E0D779F91DF}" destId="{AA9908EC-AFF2-410D-BD0A-F7D88D448CE6}" srcOrd="1" destOrd="0" parTransId="{9EF45FA2-4EF4-4437-8C2E-CB966FA1B5D9}" sibTransId="{07337CCD-B314-42EB-AC33-F385EAD3E095}"/>
    <dgm:cxn modelId="{828AF7BC-932C-40F1-8482-BFD1E0DDB7AA}" type="presOf" srcId="{F0054519-6F42-4F02-A15C-D467EFF872AB}" destId="{23BF616B-AEA2-4F64-AD7D-BD0F4A8764C6}" srcOrd="0" destOrd="0" presId="urn:microsoft.com/office/officeart/2005/8/layout/vList2"/>
    <dgm:cxn modelId="{BBEF9F9C-1DA8-46E7-9FC7-4B6D95F0CEBA}" type="presOf" srcId="{5F43F210-2AF6-4A71-B9D6-5E0D779F91DF}" destId="{25F3FABC-8446-4CC8-AFE4-107DB8530908}" srcOrd="0" destOrd="0" presId="urn:microsoft.com/office/officeart/2005/8/layout/vList2"/>
    <dgm:cxn modelId="{E500925C-980E-45CC-AD87-297FFC07ADDB}" srcId="{5F43F210-2AF6-4A71-B9D6-5E0D779F91DF}" destId="{4DCB1033-1C53-4912-AFC0-FB903CE06E4F}" srcOrd="2" destOrd="0" parTransId="{300B2CA5-C141-4053-8890-F9004DEB12ED}" sibTransId="{BB69C09E-5364-475E-8004-65A04DDDFFD5}"/>
    <dgm:cxn modelId="{D964C7DE-4F8E-4CD0-A135-7EB9CDD31C03}" type="presOf" srcId="{4DCB1033-1C53-4912-AFC0-FB903CE06E4F}" destId="{B68655CA-989D-4AEE-9837-E97DC74BB2C1}" srcOrd="0" destOrd="0" presId="urn:microsoft.com/office/officeart/2005/8/layout/vList2"/>
    <dgm:cxn modelId="{F02E03CD-054C-4599-851A-5C0473E55296}" type="presParOf" srcId="{25F3FABC-8446-4CC8-AFE4-107DB8530908}" destId="{23BF616B-AEA2-4F64-AD7D-BD0F4A8764C6}" srcOrd="0" destOrd="0" presId="urn:microsoft.com/office/officeart/2005/8/layout/vList2"/>
    <dgm:cxn modelId="{D3FFE486-F271-4268-859C-367A6B0CA5CA}" type="presParOf" srcId="{25F3FABC-8446-4CC8-AFE4-107DB8530908}" destId="{2BE8575B-4F57-4F06-9095-6D2077DD74FA}" srcOrd="1" destOrd="0" presId="urn:microsoft.com/office/officeart/2005/8/layout/vList2"/>
    <dgm:cxn modelId="{9F3831B3-F90F-4DD3-837F-CC57893C5CF0}" type="presParOf" srcId="{25F3FABC-8446-4CC8-AFE4-107DB8530908}" destId="{8CE58206-7EA9-492C-9E5E-B2AB5C64A198}" srcOrd="2" destOrd="0" presId="urn:microsoft.com/office/officeart/2005/8/layout/vList2"/>
    <dgm:cxn modelId="{A0905238-17B7-4A33-B48B-67967E20449C}" type="presParOf" srcId="{25F3FABC-8446-4CC8-AFE4-107DB8530908}" destId="{97903076-60F1-4576-AC0C-CEA02ACACD83}" srcOrd="3" destOrd="0" presId="urn:microsoft.com/office/officeart/2005/8/layout/vList2"/>
    <dgm:cxn modelId="{2689BCD4-F3B0-4489-864B-BA194812FA3E}" type="presParOf" srcId="{25F3FABC-8446-4CC8-AFE4-107DB8530908}" destId="{B68655CA-989D-4AEE-9837-E97DC74BB2C1}" srcOrd="4" destOrd="0" presId="urn:microsoft.com/office/officeart/2005/8/layout/vList2"/>
    <dgm:cxn modelId="{DAC8E69A-01D5-48BD-918B-717214583F54}" type="presParOf" srcId="{25F3FABC-8446-4CC8-AFE4-107DB8530908}" destId="{3CD5E0B6-F872-4E79-A48F-F72D21583173}" srcOrd="5" destOrd="0" presId="urn:microsoft.com/office/officeart/2005/8/layout/vList2"/>
    <dgm:cxn modelId="{051BD981-E3A1-4581-8B9E-5F476D5E4D24}" type="presParOf" srcId="{25F3FABC-8446-4CC8-AFE4-107DB8530908}" destId="{6F9F9CC0-7362-49F9-8904-51C78A740A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7040753-B99A-4715-BF91-78F6E05EAC7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9364C079-B7CA-4C20-B5F0-2EA4524F427A}">
      <dgm:prSet/>
      <dgm:spPr/>
      <dgm:t>
        <a:bodyPr/>
        <a:lstStyle/>
        <a:p>
          <a:pPr rtl="0"/>
          <a:r>
            <a:rPr lang="es-ES" baseline="0" smtClean="0"/>
            <a:t>El </a:t>
          </a:r>
          <a:r>
            <a:rPr lang="es-ES" b="1" baseline="0" smtClean="0"/>
            <a:t>desarrollo en espiral</a:t>
          </a:r>
          <a:r>
            <a:rPr lang="es-ES" baseline="0" smtClean="0"/>
            <a:t> fue definido por primera vez por Barry Boehm en 1986.</a:t>
          </a:r>
          <a:endParaRPr lang="es-ES"/>
        </a:p>
      </dgm:t>
    </dgm:pt>
    <dgm:pt modelId="{E68D2EBB-9EE8-4FEE-9004-61283FB5221A}" type="parTrans" cxnId="{E6F6A180-FD0F-4EDA-95D0-C4A306A83241}">
      <dgm:prSet/>
      <dgm:spPr/>
      <dgm:t>
        <a:bodyPr/>
        <a:lstStyle/>
        <a:p>
          <a:endParaRPr lang="es-ES"/>
        </a:p>
      </dgm:t>
    </dgm:pt>
    <dgm:pt modelId="{AEAEBAB4-2ED4-4CF3-8F8A-CADF5C1CC720}" type="sibTrans" cxnId="{E6F6A180-FD0F-4EDA-95D0-C4A306A83241}">
      <dgm:prSet/>
      <dgm:spPr/>
      <dgm:t>
        <a:bodyPr/>
        <a:lstStyle/>
        <a:p>
          <a:endParaRPr lang="es-ES"/>
        </a:p>
      </dgm:t>
    </dgm:pt>
    <dgm:pt modelId="{C6A20480-F9C7-4AD6-ACC2-699C7CD4626F}">
      <dgm:prSet/>
      <dgm:spPr/>
      <dgm:t>
        <a:bodyPr/>
        <a:lstStyle/>
        <a:p>
          <a:pPr rtl="0"/>
          <a:r>
            <a:rPr lang="es-ES" baseline="0" smtClean="0"/>
            <a:t>Las actividades de este modelo se conforman en una espiral, en la que cada bucle o iteración representa un conjunto de actividades.</a:t>
          </a:r>
          <a:endParaRPr lang="es-ES"/>
        </a:p>
      </dgm:t>
    </dgm:pt>
    <dgm:pt modelId="{50776C0F-AD33-4989-81DE-BEA99C21F14D}" type="parTrans" cxnId="{0ECE22C4-F70B-4B7D-A679-8475FBBE9679}">
      <dgm:prSet/>
      <dgm:spPr/>
      <dgm:t>
        <a:bodyPr/>
        <a:lstStyle/>
        <a:p>
          <a:endParaRPr lang="es-ES"/>
        </a:p>
      </dgm:t>
    </dgm:pt>
    <dgm:pt modelId="{74D8EAF9-CBF8-4109-A9CA-617223BA9C19}" type="sibTrans" cxnId="{0ECE22C4-F70B-4B7D-A679-8475FBBE9679}">
      <dgm:prSet/>
      <dgm:spPr/>
      <dgm:t>
        <a:bodyPr/>
        <a:lstStyle/>
        <a:p>
          <a:endParaRPr lang="es-ES"/>
        </a:p>
      </dgm:t>
    </dgm:pt>
    <dgm:pt modelId="{6FEDAA31-7CA1-4C21-998C-91BA79CDBB0A}">
      <dgm:prSet/>
      <dgm:spPr/>
      <dgm:t>
        <a:bodyPr/>
        <a:lstStyle/>
        <a:p>
          <a:pPr rtl="0"/>
          <a:r>
            <a:rPr lang="es-ES" baseline="0" smtClean="0"/>
            <a:t>Las actividades no están fijadas a ninguna prioridad, sino que las siguientes se eligen en función del análisis de riesgo, comenzando por el bucle interior.</a:t>
          </a:r>
          <a:endParaRPr lang="es-ES"/>
        </a:p>
      </dgm:t>
    </dgm:pt>
    <dgm:pt modelId="{C893CBC5-DD2F-4331-9294-C16AAFE8780B}" type="parTrans" cxnId="{BE4D618C-E0F0-4FC6-80EC-F2DD75C63697}">
      <dgm:prSet/>
      <dgm:spPr/>
      <dgm:t>
        <a:bodyPr/>
        <a:lstStyle/>
        <a:p>
          <a:endParaRPr lang="es-ES"/>
        </a:p>
      </dgm:t>
    </dgm:pt>
    <dgm:pt modelId="{1A9DBBEC-D7BC-4340-88FD-6DCC0C06E5E5}" type="sibTrans" cxnId="{BE4D618C-E0F0-4FC6-80EC-F2DD75C63697}">
      <dgm:prSet/>
      <dgm:spPr/>
      <dgm:t>
        <a:bodyPr/>
        <a:lstStyle/>
        <a:p>
          <a:endParaRPr lang="es-ES"/>
        </a:p>
      </dgm:t>
    </dgm:pt>
    <dgm:pt modelId="{F3BB5652-B701-4CDC-A28A-FAFDFB68E871}" type="pres">
      <dgm:prSet presAssocID="{77040753-B99A-4715-BF91-78F6E05EAC79}" presName="linear" presStyleCnt="0">
        <dgm:presLayoutVars>
          <dgm:animLvl val="lvl"/>
          <dgm:resizeHandles val="exact"/>
        </dgm:presLayoutVars>
      </dgm:prSet>
      <dgm:spPr/>
      <dgm:t>
        <a:bodyPr/>
        <a:lstStyle/>
        <a:p>
          <a:endParaRPr lang="es-ES"/>
        </a:p>
      </dgm:t>
    </dgm:pt>
    <dgm:pt modelId="{372B90B9-8BB5-46D8-8778-1A8852FC4382}" type="pres">
      <dgm:prSet presAssocID="{9364C079-B7CA-4C20-B5F0-2EA4524F427A}" presName="parentText" presStyleLbl="node1" presStyleIdx="0" presStyleCnt="3">
        <dgm:presLayoutVars>
          <dgm:chMax val="0"/>
          <dgm:bulletEnabled val="1"/>
        </dgm:presLayoutVars>
      </dgm:prSet>
      <dgm:spPr/>
      <dgm:t>
        <a:bodyPr/>
        <a:lstStyle/>
        <a:p>
          <a:endParaRPr lang="es-ES"/>
        </a:p>
      </dgm:t>
    </dgm:pt>
    <dgm:pt modelId="{898EE946-E788-4E4F-B3CB-F8B4AAA3E434}" type="pres">
      <dgm:prSet presAssocID="{AEAEBAB4-2ED4-4CF3-8F8A-CADF5C1CC720}" presName="spacer" presStyleCnt="0"/>
      <dgm:spPr/>
    </dgm:pt>
    <dgm:pt modelId="{57B6A81D-81E3-4349-A378-2534D4E220FC}" type="pres">
      <dgm:prSet presAssocID="{C6A20480-F9C7-4AD6-ACC2-699C7CD4626F}" presName="parentText" presStyleLbl="node1" presStyleIdx="1" presStyleCnt="3">
        <dgm:presLayoutVars>
          <dgm:chMax val="0"/>
          <dgm:bulletEnabled val="1"/>
        </dgm:presLayoutVars>
      </dgm:prSet>
      <dgm:spPr/>
      <dgm:t>
        <a:bodyPr/>
        <a:lstStyle/>
        <a:p>
          <a:endParaRPr lang="es-ES"/>
        </a:p>
      </dgm:t>
    </dgm:pt>
    <dgm:pt modelId="{AE5863AF-BEF8-42E6-9482-5843C7391D04}" type="pres">
      <dgm:prSet presAssocID="{74D8EAF9-CBF8-4109-A9CA-617223BA9C19}" presName="spacer" presStyleCnt="0"/>
      <dgm:spPr/>
    </dgm:pt>
    <dgm:pt modelId="{45186732-EBA3-400E-9B2F-2F9AA190881D}" type="pres">
      <dgm:prSet presAssocID="{6FEDAA31-7CA1-4C21-998C-91BA79CDBB0A}" presName="parentText" presStyleLbl="node1" presStyleIdx="2" presStyleCnt="3">
        <dgm:presLayoutVars>
          <dgm:chMax val="0"/>
          <dgm:bulletEnabled val="1"/>
        </dgm:presLayoutVars>
      </dgm:prSet>
      <dgm:spPr/>
      <dgm:t>
        <a:bodyPr/>
        <a:lstStyle/>
        <a:p>
          <a:endParaRPr lang="es-ES"/>
        </a:p>
      </dgm:t>
    </dgm:pt>
  </dgm:ptLst>
  <dgm:cxnLst>
    <dgm:cxn modelId="{D82356A7-2A36-4B55-916A-6744972C1EAD}" type="presOf" srcId="{C6A20480-F9C7-4AD6-ACC2-699C7CD4626F}" destId="{57B6A81D-81E3-4349-A378-2534D4E220FC}" srcOrd="0" destOrd="0" presId="urn:microsoft.com/office/officeart/2005/8/layout/vList2"/>
    <dgm:cxn modelId="{0ECE22C4-F70B-4B7D-A679-8475FBBE9679}" srcId="{77040753-B99A-4715-BF91-78F6E05EAC79}" destId="{C6A20480-F9C7-4AD6-ACC2-699C7CD4626F}" srcOrd="1" destOrd="0" parTransId="{50776C0F-AD33-4989-81DE-BEA99C21F14D}" sibTransId="{74D8EAF9-CBF8-4109-A9CA-617223BA9C19}"/>
    <dgm:cxn modelId="{E6F6A180-FD0F-4EDA-95D0-C4A306A83241}" srcId="{77040753-B99A-4715-BF91-78F6E05EAC79}" destId="{9364C079-B7CA-4C20-B5F0-2EA4524F427A}" srcOrd="0" destOrd="0" parTransId="{E68D2EBB-9EE8-4FEE-9004-61283FB5221A}" sibTransId="{AEAEBAB4-2ED4-4CF3-8F8A-CADF5C1CC720}"/>
    <dgm:cxn modelId="{6B15CD53-509A-412F-8022-6E5501B04222}" type="presOf" srcId="{9364C079-B7CA-4C20-B5F0-2EA4524F427A}" destId="{372B90B9-8BB5-46D8-8778-1A8852FC4382}" srcOrd="0" destOrd="0" presId="urn:microsoft.com/office/officeart/2005/8/layout/vList2"/>
    <dgm:cxn modelId="{BE4D618C-E0F0-4FC6-80EC-F2DD75C63697}" srcId="{77040753-B99A-4715-BF91-78F6E05EAC79}" destId="{6FEDAA31-7CA1-4C21-998C-91BA79CDBB0A}" srcOrd="2" destOrd="0" parTransId="{C893CBC5-DD2F-4331-9294-C16AAFE8780B}" sibTransId="{1A9DBBEC-D7BC-4340-88FD-6DCC0C06E5E5}"/>
    <dgm:cxn modelId="{F0C4D22A-8AAA-4CE5-8716-95E273D872A8}" type="presOf" srcId="{6FEDAA31-7CA1-4C21-998C-91BA79CDBB0A}" destId="{45186732-EBA3-400E-9B2F-2F9AA190881D}" srcOrd="0" destOrd="0" presId="urn:microsoft.com/office/officeart/2005/8/layout/vList2"/>
    <dgm:cxn modelId="{1B1CB649-FA24-44B1-BEE2-3A49A0CCFC2D}" type="presOf" srcId="{77040753-B99A-4715-BF91-78F6E05EAC79}" destId="{F3BB5652-B701-4CDC-A28A-FAFDFB68E871}" srcOrd="0" destOrd="0" presId="urn:microsoft.com/office/officeart/2005/8/layout/vList2"/>
    <dgm:cxn modelId="{011BEE27-2B0E-44F3-811A-8502FBACC26D}" type="presParOf" srcId="{F3BB5652-B701-4CDC-A28A-FAFDFB68E871}" destId="{372B90B9-8BB5-46D8-8778-1A8852FC4382}" srcOrd="0" destOrd="0" presId="urn:microsoft.com/office/officeart/2005/8/layout/vList2"/>
    <dgm:cxn modelId="{ACB347A7-AC5B-4336-9D7F-F12100702F97}" type="presParOf" srcId="{F3BB5652-B701-4CDC-A28A-FAFDFB68E871}" destId="{898EE946-E788-4E4F-B3CB-F8B4AAA3E434}" srcOrd="1" destOrd="0" presId="urn:microsoft.com/office/officeart/2005/8/layout/vList2"/>
    <dgm:cxn modelId="{7A06398E-47C5-412B-85C8-42074FAFB7E3}" type="presParOf" srcId="{F3BB5652-B701-4CDC-A28A-FAFDFB68E871}" destId="{57B6A81D-81E3-4349-A378-2534D4E220FC}" srcOrd="2" destOrd="0" presId="urn:microsoft.com/office/officeart/2005/8/layout/vList2"/>
    <dgm:cxn modelId="{56928DE3-EB70-4ACB-99C2-35FCFF3F75DE}" type="presParOf" srcId="{F3BB5652-B701-4CDC-A28A-FAFDFB68E871}" destId="{AE5863AF-BEF8-42E6-9482-5843C7391D04}" srcOrd="3" destOrd="0" presId="urn:microsoft.com/office/officeart/2005/8/layout/vList2"/>
    <dgm:cxn modelId="{E6EA3DC8-998E-4CFF-8354-0926C515AFA8}" type="presParOf" srcId="{F3BB5652-B701-4CDC-A28A-FAFDFB68E871}" destId="{45186732-EBA3-400E-9B2F-2F9AA19088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51F14-FA6F-415D-A29B-2955D5BBE0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6A0862C-15A4-40B4-BE7E-2592B285384B}">
      <dgm:prSet custT="1"/>
      <dgm:spPr/>
      <dgm:t>
        <a:bodyPr/>
        <a:lstStyle/>
        <a:p>
          <a:pPr algn="just" rtl="0"/>
          <a:r>
            <a:rPr lang="es-ES" sz="2400" baseline="0" dirty="0" smtClean="0"/>
            <a:t>Son sistemas de software junto a la documentación que describe cómo instalarlo y usarlo.</a:t>
          </a:r>
          <a:endParaRPr lang="es-ES" sz="2400" dirty="0"/>
        </a:p>
      </dgm:t>
    </dgm:pt>
    <dgm:pt modelId="{9D24AD28-7508-4C04-AC87-051E502DDF28}" type="parTrans" cxnId="{C65EA147-D815-40DA-9CE9-7EFA37BCCF60}">
      <dgm:prSet/>
      <dgm:spPr/>
      <dgm:t>
        <a:bodyPr/>
        <a:lstStyle/>
        <a:p>
          <a:pPr algn="just"/>
          <a:endParaRPr lang="es-ES" sz="1600"/>
        </a:p>
      </dgm:t>
    </dgm:pt>
    <dgm:pt modelId="{DF312086-A4EA-45BE-9ED9-DD9A086515A3}" type="sibTrans" cxnId="{C65EA147-D815-40DA-9CE9-7EFA37BCCF60}">
      <dgm:prSet/>
      <dgm:spPr/>
      <dgm:t>
        <a:bodyPr/>
        <a:lstStyle/>
        <a:p>
          <a:pPr algn="just"/>
          <a:endParaRPr lang="es-ES" sz="1600"/>
        </a:p>
      </dgm:t>
    </dgm:pt>
    <dgm:pt modelId="{A1F41AEB-24E3-46DD-B375-E878E0906D69}">
      <dgm:prSet custT="1"/>
      <dgm:spPr/>
      <dgm:t>
        <a:bodyPr/>
        <a:lstStyle/>
        <a:p>
          <a:pPr algn="just" rtl="0"/>
          <a:r>
            <a:rPr lang="es-ES" sz="2000" baseline="0" smtClean="0"/>
            <a:t>Documentación de requerimientos</a:t>
          </a:r>
          <a:endParaRPr lang="es-ES" sz="2000"/>
        </a:p>
      </dgm:t>
    </dgm:pt>
    <dgm:pt modelId="{996243BC-7CA3-4AA3-865D-524F1AF2A341}" type="parTrans" cxnId="{864543B2-F2DA-43B0-B09C-181948A71784}">
      <dgm:prSet/>
      <dgm:spPr/>
      <dgm:t>
        <a:bodyPr/>
        <a:lstStyle/>
        <a:p>
          <a:pPr algn="just"/>
          <a:endParaRPr lang="es-ES" sz="1600"/>
        </a:p>
      </dgm:t>
    </dgm:pt>
    <dgm:pt modelId="{B4BA3AF3-0872-448F-B66E-04A02922EC75}" type="sibTrans" cxnId="{864543B2-F2DA-43B0-B09C-181948A71784}">
      <dgm:prSet/>
      <dgm:spPr/>
      <dgm:t>
        <a:bodyPr/>
        <a:lstStyle/>
        <a:p>
          <a:pPr algn="just"/>
          <a:endParaRPr lang="es-ES" sz="1600"/>
        </a:p>
      </dgm:t>
    </dgm:pt>
    <dgm:pt modelId="{CA61EEC1-2F44-49A4-A3FA-65AD519352A4}">
      <dgm:prSet custT="1"/>
      <dgm:spPr/>
      <dgm:t>
        <a:bodyPr/>
        <a:lstStyle/>
        <a:p>
          <a:pPr algn="just" rtl="0"/>
          <a:r>
            <a:rPr lang="es-ES" sz="2000" baseline="0" smtClean="0"/>
            <a:t>Documentación de diseño</a:t>
          </a:r>
          <a:endParaRPr lang="es-ES" sz="2000"/>
        </a:p>
      </dgm:t>
    </dgm:pt>
    <dgm:pt modelId="{D124ADF1-C008-488C-B962-30CED3F96CF5}" type="parTrans" cxnId="{C68618F2-C3CD-4202-A96A-1C49B8AFD472}">
      <dgm:prSet/>
      <dgm:spPr/>
      <dgm:t>
        <a:bodyPr/>
        <a:lstStyle/>
        <a:p>
          <a:pPr algn="just"/>
          <a:endParaRPr lang="es-ES" sz="1600"/>
        </a:p>
      </dgm:t>
    </dgm:pt>
    <dgm:pt modelId="{69D6EFE1-DE0E-42B1-95AB-5FFBBE774674}" type="sibTrans" cxnId="{C68618F2-C3CD-4202-A96A-1C49B8AFD472}">
      <dgm:prSet/>
      <dgm:spPr/>
      <dgm:t>
        <a:bodyPr/>
        <a:lstStyle/>
        <a:p>
          <a:pPr algn="just"/>
          <a:endParaRPr lang="es-ES" sz="1600"/>
        </a:p>
      </dgm:t>
    </dgm:pt>
    <dgm:pt modelId="{468C8E34-F9F4-4BAC-9F1F-0CC10CF0A198}">
      <dgm:prSet custT="1"/>
      <dgm:spPr/>
      <dgm:t>
        <a:bodyPr/>
        <a:lstStyle/>
        <a:p>
          <a:pPr algn="just" rtl="0"/>
          <a:r>
            <a:rPr lang="es-ES" sz="2000" baseline="0" smtClean="0"/>
            <a:t>Código fuente</a:t>
          </a:r>
          <a:endParaRPr lang="es-ES" sz="2000"/>
        </a:p>
      </dgm:t>
    </dgm:pt>
    <dgm:pt modelId="{D9709A72-CC22-4686-9B32-48EBF55BC49E}" type="parTrans" cxnId="{4AB87ED3-B2A2-4D90-AFC4-B3EA9B192D6C}">
      <dgm:prSet/>
      <dgm:spPr/>
      <dgm:t>
        <a:bodyPr/>
        <a:lstStyle/>
        <a:p>
          <a:pPr algn="just"/>
          <a:endParaRPr lang="es-ES" sz="1600"/>
        </a:p>
      </dgm:t>
    </dgm:pt>
    <dgm:pt modelId="{63FB35D4-77BC-445B-A34D-2420AC219C58}" type="sibTrans" cxnId="{4AB87ED3-B2A2-4D90-AFC4-B3EA9B192D6C}">
      <dgm:prSet/>
      <dgm:spPr/>
      <dgm:t>
        <a:bodyPr/>
        <a:lstStyle/>
        <a:p>
          <a:pPr algn="just"/>
          <a:endParaRPr lang="es-ES" sz="1600"/>
        </a:p>
      </dgm:t>
    </dgm:pt>
    <dgm:pt modelId="{75FFB60E-9514-46DF-843B-60DCFD881F77}">
      <dgm:prSet custT="1"/>
      <dgm:spPr/>
      <dgm:t>
        <a:bodyPr/>
        <a:lstStyle/>
        <a:p>
          <a:pPr algn="just" rtl="0"/>
          <a:r>
            <a:rPr lang="es-ES" sz="2000" baseline="0" smtClean="0"/>
            <a:t>Planes de prueba del sistema</a:t>
          </a:r>
          <a:endParaRPr lang="es-ES" sz="2000"/>
        </a:p>
      </dgm:t>
    </dgm:pt>
    <dgm:pt modelId="{BF3CB9D2-92EA-4686-89A4-1FBE18D018EC}" type="parTrans" cxnId="{BFCC1326-6BB2-4B6F-BEC5-92ADD7CC5A32}">
      <dgm:prSet/>
      <dgm:spPr/>
      <dgm:t>
        <a:bodyPr/>
        <a:lstStyle/>
        <a:p>
          <a:pPr algn="just"/>
          <a:endParaRPr lang="es-ES" sz="1600"/>
        </a:p>
      </dgm:t>
    </dgm:pt>
    <dgm:pt modelId="{D9BAC3A8-6D2C-47B4-BFD8-83013D2E3A3B}" type="sibTrans" cxnId="{BFCC1326-6BB2-4B6F-BEC5-92ADD7CC5A32}">
      <dgm:prSet/>
      <dgm:spPr/>
      <dgm:t>
        <a:bodyPr/>
        <a:lstStyle/>
        <a:p>
          <a:pPr algn="just"/>
          <a:endParaRPr lang="es-ES" sz="1600"/>
        </a:p>
      </dgm:t>
    </dgm:pt>
    <dgm:pt modelId="{22A80233-7E8D-4AF0-A67B-11AB82586EB4}">
      <dgm:prSet custT="1"/>
      <dgm:spPr/>
      <dgm:t>
        <a:bodyPr/>
        <a:lstStyle/>
        <a:p>
          <a:pPr algn="just" rtl="0"/>
          <a:r>
            <a:rPr lang="es-ES" sz="2000" baseline="0" smtClean="0"/>
            <a:t>Principios de operación</a:t>
          </a:r>
          <a:endParaRPr lang="es-ES" sz="2000"/>
        </a:p>
      </dgm:t>
    </dgm:pt>
    <dgm:pt modelId="{9B89E089-9988-435D-AF39-9C3A2641F586}" type="parTrans" cxnId="{F9A4D463-CF0E-403B-8A20-3512BABEC4F1}">
      <dgm:prSet/>
      <dgm:spPr/>
      <dgm:t>
        <a:bodyPr/>
        <a:lstStyle/>
        <a:p>
          <a:pPr algn="just"/>
          <a:endParaRPr lang="es-ES" sz="1600"/>
        </a:p>
      </dgm:t>
    </dgm:pt>
    <dgm:pt modelId="{291127A9-6BEA-4436-AA5C-2AEEE152942C}" type="sibTrans" cxnId="{F9A4D463-CF0E-403B-8A20-3512BABEC4F1}">
      <dgm:prSet/>
      <dgm:spPr/>
      <dgm:t>
        <a:bodyPr/>
        <a:lstStyle/>
        <a:p>
          <a:pPr algn="just"/>
          <a:endParaRPr lang="es-ES" sz="1600"/>
        </a:p>
      </dgm:t>
    </dgm:pt>
    <dgm:pt modelId="{D38F4E6D-DAFE-4E41-BB72-E01F5DE2EA05}">
      <dgm:prSet custT="1"/>
      <dgm:spPr/>
      <dgm:t>
        <a:bodyPr/>
        <a:lstStyle/>
        <a:p>
          <a:pPr algn="just" rtl="0"/>
          <a:r>
            <a:rPr lang="es-ES" sz="2000" baseline="0" smtClean="0"/>
            <a:t>Instrucciones de instalación</a:t>
          </a:r>
          <a:endParaRPr lang="es-ES" sz="2000"/>
        </a:p>
      </dgm:t>
    </dgm:pt>
    <dgm:pt modelId="{9E860EEE-D97F-42C6-8330-3BA2F71EC202}" type="parTrans" cxnId="{335F9B06-1B23-44F5-AED2-36B8C43204BB}">
      <dgm:prSet/>
      <dgm:spPr/>
      <dgm:t>
        <a:bodyPr/>
        <a:lstStyle/>
        <a:p>
          <a:pPr algn="just"/>
          <a:endParaRPr lang="es-ES" sz="1600"/>
        </a:p>
      </dgm:t>
    </dgm:pt>
    <dgm:pt modelId="{50B301AC-8B2F-4795-B435-724BF764B20D}" type="sibTrans" cxnId="{335F9B06-1B23-44F5-AED2-36B8C43204BB}">
      <dgm:prSet/>
      <dgm:spPr/>
      <dgm:t>
        <a:bodyPr/>
        <a:lstStyle/>
        <a:p>
          <a:pPr algn="just"/>
          <a:endParaRPr lang="es-ES" sz="1600"/>
        </a:p>
      </dgm:t>
    </dgm:pt>
    <dgm:pt modelId="{4BFBD924-EF5A-4739-AECA-8C138D926A09}">
      <dgm:prSet custT="1"/>
      <dgm:spPr/>
      <dgm:t>
        <a:bodyPr/>
        <a:lstStyle/>
        <a:p>
          <a:pPr algn="just" rtl="0"/>
          <a:r>
            <a:rPr lang="es-ES" sz="2000" baseline="0" smtClean="0"/>
            <a:t>Procedimientos de mantenimiento</a:t>
          </a:r>
          <a:endParaRPr lang="es-ES" sz="2000"/>
        </a:p>
      </dgm:t>
    </dgm:pt>
    <dgm:pt modelId="{860636F5-778C-4066-B274-78A4091234C1}" type="parTrans" cxnId="{7BDBFAA6-3920-4169-B1AD-2C6D2252C2C7}">
      <dgm:prSet/>
      <dgm:spPr/>
      <dgm:t>
        <a:bodyPr/>
        <a:lstStyle/>
        <a:p>
          <a:pPr algn="just"/>
          <a:endParaRPr lang="es-ES" sz="1600"/>
        </a:p>
      </dgm:t>
    </dgm:pt>
    <dgm:pt modelId="{1DFACB16-F428-4B47-AE51-3C4960CFEFED}" type="sibTrans" cxnId="{7BDBFAA6-3920-4169-B1AD-2C6D2252C2C7}">
      <dgm:prSet/>
      <dgm:spPr/>
      <dgm:t>
        <a:bodyPr/>
        <a:lstStyle/>
        <a:p>
          <a:pPr algn="just"/>
          <a:endParaRPr lang="es-ES" sz="1600"/>
        </a:p>
      </dgm:t>
    </dgm:pt>
    <dgm:pt modelId="{A6DF40DC-D5DC-41AF-A931-B00B051B7AC4}">
      <dgm:prSet custT="1"/>
      <dgm:spPr/>
      <dgm:t>
        <a:bodyPr/>
        <a:lstStyle/>
        <a:p>
          <a:pPr algn="just" rtl="0"/>
          <a:r>
            <a:rPr lang="es-ES" sz="2000" baseline="0" smtClean="0"/>
            <a:t>Manuales de usuario</a:t>
          </a:r>
          <a:endParaRPr lang="es-ES" sz="2000"/>
        </a:p>
      </dgm:t>
    </dgm:pt>
    <dgm:pt modelId="{AB8A7D5C-6502-4D0E-A9F2-0741B33C8761}" type="parTrans" cxnId="{81CBCD34-AE1F-48F8-9B09-E538345E3209}">
      <dgm:prSet/>
      <dgm:spPr/>
      <dgm:t>
        <a:bodyPr/>
        <a:lstStyle/>
        <a:p>
          <a:pPr algn="just"/>
          <a:endParaRPr lang="es-ES" sz="1600"/>
        </a:p>
      </dgm:t>
    </dgm:pt>
    <dgm:pt modelId="{8005340F-2D24-4640-BF1C-13BBEF6D8CE7}" type="sibTrans" cxnId="{81CBCD34-AE1F-48F8-9B09-E538345E3209}">
      <dgm:prSet/>
      <dgm:spPr/>
      <dgm:t>
        <a:bodyPr/>
        <a:lstStyle/>
        <a:p>
          <a:pPr algn="just"/>
          <a:endParaRPr lang="es-ES" sz="1600"/>
        </a:p>
      </dgm:t>
    </dgm:pt>
    <dgm:pt modelId="{752FF1FC-19BB-4395-964F-A5B2DF649744}" type="pres">
      <dgm:prSet presAssocID="{BA551F14-FA6F-415D-A29B-2955D5BBE05E}" presName="linear" presStyleCnt="0">
        <dgm:presLayoutVars>
          <dgm:animLvl val="lvl"/>
          <dgm:resizeHandles val="exact"/>
        </dgm:presLayoutVars>
      </dgm:prSet>
      <dgm:spPr/>
      <dgm:t>
        <a:bodyPr/>
        <a:lstStyle/>
        <a:p>
          <a:endParaRPr lang="es-ES"/>
        </a:p>
      </dgm:t>
    </dgm:pt>
    <dgm:pt modelId="{25E994D7-B4F6-4DA1-92DF-73E8CEF8AC56}" type="pres">
      <dgm:prSet presAssocID="{56A0862C-15A4-40B4-BE7E-2592B285384B}" presName="parentText" presStyleLbl="node1" presStyleIdx="0" presStyleCnt="1">
        <dgm:presLayoutVars>
          <dgm:chMax val="0"/>
          <dgm:bulletEnabled val="1"/>
        </dgm:presLayoutVars>
      </dgm:prSet>
      <dgm:spPr/>
      <dgm:t>
        <a:bodyPr/>
        <a:lstStyle/>
        <a:p>
          <a:endParaRPr lang="es-ES"/>
        </a:p>
      </dgm:t>
    </dgm:pt>
    <dgm:pt modelId="{3481F633-9585-48F3-A6C4-FC895838B05E}" type="pres">
      <dgm:prSet presAssocID="{56A0862C-15A4-40B4-BE7E-2592B285384B}" presName="childText" presStyleLbl="revTx" presStyleIdx="0" presStyleCnt="1">
        <dgm:presLayoutVars>
          <dgm:bulletEnabled val="1"/>
        </dgm:presLayoutVars>
      </dgm:prSet>
      <dgm:spPr/>
      <dgm:t>
        <a:bodyPr/>
        <a:lstStyle/>
        <a:p>
          <a:endParaRPr lang="es-ES"/>
        </a:p>
      </dgm:t>
    </dgm:pt>
  </dgm:ptLst>
  <dgm:cxnLst>
    <dgm:cxn modelId="{10459AE9-7359-4120-8497-BE393F9468B9}" type="presOf" srcId="{A6DF40DC-D5DC-41AF-A931-B00B051B7AC4}" destId="{3481F633-9585-48F3-A6C4-FC895838B05E}" srcOrd="0" destOrd="7" presId="urn:microsoft.com/office/officeart/2005/8/layout/vList2"/>
    <dgm:cxn modelId="{B093197E-781D-4BAE-9618-625AF7427679}" type="presOf" srcId="{75FFB60E-9514-46DF-843B-60DCFD881F77}" destId="{3481F633-9585-48F3-A6C4-FC895838B05E}" srcOrd="0" destOrd="3" presId="urn:microsoft.com/office/officeart/2005/8/layout/vList2"/>
    <dgm:cxn modelId="{B0AB56B3-5701-4692-8008-37C45663648B}" type="presOf" srcId="{D38F4E6D-DAFE-4E41-BB72-E01F5DE2EA05}" destId="{3481F633-9585-48F3-A6C4-FC895838B05E}" srcOrd="0" destOrd="5" presId="urn:microsoft.com/office/officeart/2005/8/layout/vList2"/>
    <dgm:cxn modelId="{4AB87ED3-B2A2-4D90-AFC4-B3EA9B192D6C}" srcId="{56A0862C-15A4-40B4-BE7E-2592B285384B}" destId="{468C8E34-F9F4-4BAC-9F1F-0CC10CF0A198}" srcOrd="2" destOrd="0" parTransId="{D9709A72-CC22-4686-9B32-48EBF55BC49E}" sibTransId="{63FB35D4-77BC-445B-A34D-2420AC219C58}"/>
    <dgm:cxn modelId="{E4014B3C-08AB-43C2-98A2-C69C377B10C1}" type="presOf" srcId="{BA551F14-FA6F-415D-A29B-2955D5BBE05E}" destId="{752FF1FC-19BB-4395-964F-A5B2DF649744}" srcOrd="0" destOrd="0" presId="urn:microsoft.com/office/officeart/2005/8/layout/vList2"/>
    <dgm:cxn modelId="{7BDBFAA6-3920-4169-B1AD-2C6D2252C2C7}" srcId="{56A0862C-15A4-40B4-BE7E-2592B285384B}" destId="{4BFBD924-EF5A-4739-AECA-8C138D926A09}" srcOrd="6" destOrd="0" parTransId="{860636F5-778C-4066-B274-78A4091234C1}" sibTransId="{1DFACB16-F428-4B47-AE51-3C4960CFEFED}"/>
    <dgm:cxn modelId="{C65EA147-D815-40DA-9CE9-7EFA37BCCF60}" srcId="{BA551F14-FA6F-415D-A29B-2955D5BBE05E}" destId="{56A0862C-15A4-40B4-BE7E-2592B285384B}" srcOrd="0" destOrd="0" parTransId="{9D24AD28-7508-4C04-AC87-051E502DDF28}" sibTransId="{DF312086-A4EA-45BE-9ED9-DD9A086515A3}"/>
    <dgm:cxn modelId="{C68618F2-C3CD-4202-A96A-1C49B8AFD472}" srcId="{56A0862C-15A4-40B4-BE7E-2592B285384B}" destId="{CA61EEC1-2F44-49A4-A3FA-65AD519352A4}" srcOrd="1" destOrd="0" parTransId="{D124ADF1-C008-488C-B962-30CED3F96CF5}" sibTransId="{69D6EFE1-DE0E-42B1-95AB-5FFBBE774674}"/>
    <dgm:cxn modelId="{EE468298-DFA3-42C6-A7E8-258F4D07BD1C}" type="presOf" srcId="{4BFBD924-EF5A-4739-AECA-8C138D926A09}" destId="{3481F633-9585-48F3-A6C4-FC895838B05E}" srcOrd="0" destOrd="6" presId="urn:microsoft.com/office/officeart/2005/8/layout/vList2"/>
    <dgm:cxn modelId="{81CBCD34-AE1F-48F8-9B09-E538345E3209}" srcId="{56A0862C-15A4-40B4-BE7E-2592B285384B}" destId="{A6DF40DC-D5DC-41AF-A931-B00B051B7AC4}" srcOrd="7" destOrd="0" parTransId="{AB8A7D5C-6502-4D0E-A9F2-0741B33C8761}" sibTransId="{8005340F-2D24-4640-BF1C-13BBEF6D8CE7}"/>
    <dgm:cxn modelId="{5A87FBF0-FC08-4CE6-8EAD-6D0C796F263E}" type="presOf" srcId="{A1F41AEB-24E3-46DD-B375-E878E0906D69}" destId="{3481F633-9585-48F3-A6C4-FC895838B05E}" srcOrd="0" destOrd="0" presId="urn:microsoft.com/office/officeart/2005/8/layout/vList2"/>
    <dgm:cxn modelId="{864543B2-F2DA-43B0-B09C-181948A71784}" srcId="{56A0862C-15A4-40B4-BE7E-2592B285384B}" destId="{A1F41AEB-24E3-46DD-B375-E878E0906D69}" srcOrd="0" destOrd="0" parTransId="{996243BC-7CA3-4AA3-865D-524F1AF2A341}" sibTransId="{B4BA3AF3-0872-448F-B66E-04A02922EC75}"/>
    <dgm:cxn modelId="{335F9B06-1B23-44F5-AED2-36B8C43204BB}" srcId="{56A0862C-15A4-40B4-BE7E-2592B285384B}" destId="{D38F4E6D-DAFE-4E41-BB72-E01F5DE2EA05}" srcOrd="5" destOrd="0" parTransId="{9E860EEE-D97F-42C6-8330-3BA2F71EC202}" sibTransId="{50B301AC-8B2F-4795-B435-724BF764B20D}"/>
    <dgm:cxn modelId="{BFCC1326-6BB2-4B6F-BEC5-92ADD7CC5A32}" srcId="{56A0862C-15A4-40B4-BE7E-2592B285384B}" destId="{75FFB60E-9514-46DF-843B-60DCFD881F77}" srcOrd="3" destOrd="0" parTransId="{BF3CB9D2-92EA-4686-89A4-1FBE18D018EC}" sibTransId="{D9BAC3A8-6D2C-47B4-BFD8-83013D2E3A3B}"/>
    <dgm:cxn modelId="{50827AD8-6257-4446-9578-8BF636D9537D}" type="presOf" srcId="{56A0862C-15A4-40B4-BE7E-2592B285384B}" destId="{25E994D7-B4F6-4DA1-92DF-73E8CEF8AC56}" srcOrd="0" destOrd="0" presId="urn:microsoft.com/office/officeart/2005/8/layout/vList2"/>
    <dgm:cxn modelId="{5AAB5EF9-C423-4F0A-A123-5CA0CB264CB7}" type="presOf" srcId="{CA61EEC1-2F44-49A4-A3FA-65AD519352A4}" destId="{3481F633-9585-48F3-A6C4-FC895838B05E}" srcOrd="0" destOrd="1" presId="urn:microsoft.com/office/officeart/2005/8/layout/vList2"/>
    <dgm:cxn modelId="{CE64F6CE-1269-4898-9F70-192CF8CBC7A5}" type="presOf" srcId="{468C8E34-F9F4-4BAC-9F1F-0CC10CF0A198}" destId="{3481F633-9585-48F3-A6C4-FC895838B05E}" srcOrd="0" destOrd="2" presId="urn:microsoft.com/office/officeart/2005/8/layout/vList2"/>
    <dgm:cxn modelId="{F9A4D463-CF0E-403B-8A20-3512BABEC4F1}" srcId="{56A0862C-15A4-40B4-BE7E-2592B285384B}" destId="{22A80233-7E8D-4AF0-A67B-11AB82586EB4}" srcOrd="4" destOrd="0" parTransId="{9B89E089-9988-435D-AF39-9C3A2641F586}" sibTransId="{291127A9-6BEA-4436-AA5C-2AEEE152942C}"/>
    <dgm:cxn modelId="{CFF0AB6E-5CF3-4EB8-ACB8-17A1C4ABA9ED}" type="presOf" srcId="{22A80233-7E8D-4AF0-A67B-11AB82586EB4}" destId="{3481F633-9585-48F3-A6C4-FC895838B05E}" srcOrd="0" destOrd="4" presId="urn:microsoft.com/office/officeart/2005/8/layout/vList2"/>
    <dgm:cxn modelId="{8586EA04-FC12-43F9-97C5-BD120E91AB58}" type="presParOf" srcId="{752FF1FC-19BB-4395-964F-A5B2DF649744}" destId="{25E994D7-B4F6-4DA1-92DF-73E8CEF8AC56}" srcOrd="0" destOrd="0" presId="urn:microsoft.com/office/officeart/2005/8/layout/vList2"/>
    <dgm:cxn modelId="{921B1D4A-A780-4A30-A65B-006D5776681C}" type="presParOf" srcId="{752FF1FC-19BB-4395-964F-A5B2DF649744}" destId="{3481F633-9585-48F3-A6C4-FC895838B05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81BB809-E099-4404-A3C0-C29F9C76BBD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2F7861FB-7B38-41F5-8E22-539468E7B96C}">
      <dgm:prSet/>
      <dgm:spPr/>
      <dgm:t>
        <a:bodyPr/>
        <a:lstStyle/>
        <a:p>
          <a:pPr rtl="0"/>
          <a:r>
            <a:rPr lang="es-ES" baseline="0" smtClean="0"/>
            <a:t>El análisis del riesgo se hace de forma explícita y clara. Une los mejores elementos de los restantes modelos.</a:t>
          </a:r>
          <a:endParaRPr lang="es-ES"/>
        </a:p>
      </dgm:t>
    </dgm:pt>
    <dgm:pt modelId="{040F4AC9-6443-4C4D-BE0C-BEBB5462AC23}" type="parTrans" cxnId="{2514DCDD-01DB-406F-99AD-DAE2CD22379D}">
      <dgm:prSet/>
      <dgm:spPr/>
      <dgm:t>
        <a:bodyPr/>
        <a:lstStyle/>
        <a:p>
          <a:endParaRPr lang="es-ES"/>
        </a:p>
      </dgm:t>
    </dgm:pt>
    <dgm:pt modelId="{A4DCD10F-FFE2-44C8-8621-F718DADD28C1}" type="sibTrans" cxnId="{2514DCDD-01DB-406F-99AD-DAE2CD22379D}">
      <dgm:prSet/>
      <dgm:spPr/>
      <dgm:t>
        <a:bodyPr/>
        <a:lstStyle/>
        <a:p>
          <a:endParaRPr lang="es-ES"/>
        </a:p>
      </dgm:t>
    </dgm:pt>
    <dgm:pt modelId="{54742C05-7D0B-4951-A0BE-B880B376F912}">
      <dgm:prSet/>
      <dgm:spPr/>
      <dgm:t>
        <a:bodyPr/>
        <a:lstStyle/>
        <a:p>
          <a:pPr rtl="0"/>
          <a:r>
            <a:rPr lang="es-ES" baseline="0" smtClean="0"/>
            <a:t>Reduce riesgos del proyecto</a:t>
          </a:r>
          <a:endParaRPr lang="es-ES"/>
        </a:p>
      </dgm:t>
    </dgm:pt>
    <dgm:pt modelId="{9AE7961F-50A3-49BA-B267-8D7D1E2187E5}" type="parTrans" cxnId="{98111B05-3EFB-4F34-8509-7BF448270D55}">
      <dgm:prSet/>
      <dgm:spPr/>
      <dgm:t>
        <a:bodyPr/>
        <a:lstStyle/>
        <a:p>
          <a:endParaRPr lang="es-ES"/>
        </a:p>
      </dgm:t>
    </dgm:pt>
    <dgm:pt modelId="{C9D403C7-D4A1-4400-9BC8-FED84845D497}" type="sibTrans" cxnId="{98111B05-3EFB-4F34-8509-7BF448270D55}">
      <dgm:prSet/>
      <dgm:spPr/>
      <dgm:t>
        <a:bodyPr/>
        <a:lstStyle/>
        <a:p>
          <a:endParaRPr lang="es-ES"/>
        </a:p>
      </dgm:t>
    </dgm:pt>
    <dgm:pt modelId="{3480F1C3-315D-4BF2-947B-6C9FDB45E113}">
      <dgm:prSet/>
      <dgm:spPr/>
      <dgm:t>
        <a:bodyPr/>
        <a:lstStyle/>
        <a:p>
          <a:pPr rtl="0"/>
          <a:r>
            <a:rPr lang="es-ES" baseline="0" smtClean="0"/>
            <a:t>Incorpora objetivos de calidad</a:t>
          </a:r>
          <a:endParaRPr lang="es-ES"/>
        </a:p>
      </dgm:t>
    </dgm:pt>
    <dgm:pt modelId="{408E00A8-CC7A-4065-B330-AC99DB144B8A}" type="parTrans" cxnId="{367140EA-9876-49BE-9DBB-3BAFA9D65876}">
      <dgm:prSet/>
      <dgm:spPr/>
      <dgm:t>
        <a:bodyPr/>
        <a:lstStyle/>
        <a:p>
          <a:endParaRPr lang="es-ES"/>
        </a:p>
      </dgm:t>
    </dgm:pt>
    <dgm:pt modelId="{2314B6B7-38B2-4EC7-8A1F-88B6680CD166}" type="sibTrans" cxnId="{367140EA-9876-49BE-9DBB-3BAFA9D65876}">
      <dgm:prSet/>
      <dgm:spPr/>
      <dgm:t>
        <a:bodyPr/>
        <a:lstStyle/>
        <a:p>
          <a:endParaRPr lang="es-ES"/>
        </a:p>
      </dgm:t>
    </dgm:pt>
    <dgm:pt modelId="{0A10444E-5DBE-485E-BF57-308EFED127BA}">
      <dgm:prSet/>
      <dgm:spPr/>
      <dgm:t>
        <a:bodyPr/>
        <a:lstStyle/>
        <a:p>
          <a:pPr rtl="0"/>
          <a:r>
            <a:rPr lang="es-ES" baseline="0" smtClean="0"/>
            <a:t>Integra el desarrollo con el mantenimiento, etc.</a:t>
          </a:r>
          <a:endParaRPr lang="es-ES"/>
        </a:p>
      </dgm:t>
    </dgm:pt>
    <dgm:pt modelId="{3C324A8B-7D01-4460-96FE-AAF88A418623}" type="parTrans" cxnId="{05777B33-ACA1-47D4-B69A-FE818D10267C}">
      <dgm:prSet/>
      <dgm:spPr/>
      <dgm:t>
        <a:bodyPr/>
        <a:lstStyle/>
        <a:p>
          <a:endParaRPr lang="es-ES"/>
        </a:p>
      </dgm:t>
    </dgm:pt>
    <dgm:pt modelId="{EF35121F-5D06-41D6-8256-6A98CBADB983}" type="sibTrans" cxnId="{05777B33-ACA1-47D4-B69A-FE818D10267C}">
      <dgm:prSet/>
      <dgm:spPr/>
      <dgm:t>
        <a:bodyPr/>
        <a:lstStyle/>
        <a:p>
          <a:endParaRPr lang="es-ES"/>
        </a:p>
      </dgm:t>
    </dgm:pt>
    <dgm:pt modelId="{A51F05DE-5495-4A4B-92BB-50CA1E3E8531}">
      <dgm:prSet/>
      <dgm:spPr/>
      <dgm:t>
        <a:bodyPr/>
        <a:lstStyle/>
        <a:p>
          <a:pPr rtl="0"/>
          <a:r>
            <a:rPr lang="es-ES" baseline="0" smtClean="0"/>
            <a:t>Además es posible tener en cuenta mejoras y nuevos requerimientos sin romper con la metodología, ya que este ciclo de vida no es rígido ni estático.</a:t>
          </a:r>
          <a:endParaRPr lang="es-ES"/>
        </a:p>
      </dgm:t>
    </dgm:pt>
    <dgm:pt modelId="{7B7C7164-EB50-4504-95AB-70DE1AE6F6ED}" type="parTrans" cxnId="{C590CACE-7D7C-44A6-B9B8-062E2EACE4FB}">
      <dgm:prSet/>
      <dgm:spPr/>
      <dgm:t>
        <a:bodyPr/>
        <a:lstStyle/>
        <a:p>
          <a:endParaRPr lang="es-ES"/>
        </a:p>
      </dgm:t>
    </dgm:pt>
    <dgm:pt modelId="{8D00F295-A2C0-45F8-9FCA-6A9D32027C15}" type="sibTrans" cxnId="{C590CACE-7D7C-44A6-B9B8-062E2EACE4FB}">
      <dgm:prSet/>
      <dgm:spPr/>
      <dgm:t>
        <a:bodyPr/>
        <a:lstStyle/>
        <a:p>
          <a:endParaRPr lang="es-ES"/>
        </a:p>
      </dgm:t>
    </dgm:pt>
    <dgm:pt modelId="{F384049A-FCBD-403C-8397-49A9B2376D46}" type="pres">
      <dgm:prSet presAssocID="{081BB809-E099-4404-A3C0-C29F9C76BBDD}" presName="linear" presStyleCnt="0">
        <dgm:presLayoutVars>
          <dgm:animLvl val="lvl"/>
          <dgm:resizeHandles val="exact"/>
        </dgm:presLayoutVars>
      </dgm:prSet>
      <dgm:spPr/>
      <dgm:t>
        <a:bodyPr/>
        <a:lstStyle/>
        <a:p>
          <a:endParaRPr lang="es-ES"/>
        </a:p>
      </dgm:t>
    </dgm:pt>
    <dgm:pt modelId="{733EB582-7E00-4107-8AC8-0C068363AE5A}" type="pres">
      <dgm:prSet presAssocID="{2F7861FB-7B38-41F5-8E22-539468E7B96C}" presName="parentText" presStyleLbl="node1" presStyleIdx="0" presStyleCnt="5">
        <dgm:presLayoutVars>
          <dgm:chMax val="0"/>
          <dgm:bulletEnabled val="1"/>
        </dgm:presLayoutVars>
      </dgm:prSet>
      <dgm:spPr/>
      <dgm:t>
        <a:bodyPr/>
        <a:lstStyle/>
        <a:p>
          <a:endParaRPr lang="es-ES"/>
        </a:p>
      </dgm:t>
    </dgm:pt>
    <dgm:pt modelId="{0F2ED550-57FE-4ECA-8BD6-1447B390F868}" type="pres">
      <dgm:prSet presAssocID="{A4DCD10F-FFE2-44C8-8621-F718DADD28C1}" presName="spacer" presStyleCnt="0"/>
      <dgm:spPr/>
    </dgm:pt>
    <dgm:pt modelId="{8671206B-A0B9-49BD-AA98-B578EAA2E7A8}" type="pres">
      <dgm:prSet presAssocID="{54742C05-7D0B-4951-A0BE-B880B376F912}" presName="parentText" presStyleLbl="node1" presStyleIdx="1" presStyleCnt="5">
        <dgm:presLayoutVars>
          <dgm:chMax val="0"/>
          <dgm:bulletEnabled val="1"/>
        </dgm:presLayoutVars>
      </dgm:prSet>
      <dgm:spPr/>
      <dgm:t>
        <a:bodyPr/>
        <a:lstStyle/>
        <a:p>
          <a:endParaRPr lang="es-ES"/>
        </a:p>
      </dgm:t>
    </dgm:pt>
    <dgm:pt modelId="{C5330D40-1C10-4742-83A3-60C9AA47958E}" type="pres">
      <dgm:prSet presAssocID="{C9D403C7-D4A1-4400-9BC8-FED84845D497}" presName="spacer" presStyleCnt="0"/>
      <dgm:spPr/>
    </dgm:pt>
    <dgm:pt modelId="{E4853A98-F5E7-4638-876A-76AE25E36573}" type="pres">
      <dgm:prSet presAssocID="{3480F1C3-315D-4BF2-947B-6C9FDB45E113}" presName="parentText" presStyleLbl="node1" presStyleIdx="2" presStyleCnt="5">
        <dgm:presLayoutVars>
          <dgm:chMax val="0"/>
          <dgm:bulletEnabled val="1"/>
        </dgm:presLayoutVars>
      </dgm:prSet>
      <dgm:spPr/>
      <dgm:t>
        <a:bodyPr/>
        <a:lstStyle/>
        <a:p>
          <a:endParaRPr lang="es-ES"/>
        </a:p>
      </dgm:t>
    </dgm:pt>
    <dgm:pt modelId="{B571D547-BA22-4508-B582-B4493B17F23E}" type="pres">
      <dgm:prSet presAssocID="{2314B6B7-38B2-4EC7-8A1F-88B6680CD166}" presName="spacer" presStyleCnt="0"/>
      <dgm:spPr/>
    </dgm:pt>
    <dgm:pt modelId="{45D1FFF3-51A5-403A-B00F-44003F44E685}" type="pres">
      <dgm:prSet presAssocID="{0A10444E-5DBE-485E-BF57-308EFED127BA}" presName="parentText" presStyleLbl="node1" presStyleIdx="3" presStyleCnt="5">
        <dgm:presLayoutVars>
          <dgm:chMax val="0"/>
          <dgm:bulletEnabled val="1"/>
        </dgm:presLayoutVars>
      </dgm:prSet>
      <dgm:spPr/>
      <dgm:t>
        <a:bodyPr/>
        <a:lstStyle/>
        <a:p>
          <a:endParaRPr lang="es-ES"/>
        </a:p>
      </dgm:t>
    </dgm:pt>
    <dgm:pt modelId="{7F3A2F04-7B19-4E1D-873F-9D8C24FFD0A7}" type="pres">
      <dgm:prSet presAssocID="{EF35121F-5D06-41D6-8256-6A98CBADB983}" presName="spacer" presStyleCnt="0"/>
      <dgm:spPr/>
    </dgm:pt>
    <dgm:pt modelId="{47AEC11E-BAC5-4C9E-B6DB-A900969D12DA}" type="pres">
      <dgm:prSet presAssocID="{A51F05DE-5495-4A4B-92BB-50CA1E3E8531}" presName="parentText" presStyleLbl="node1" presStyleIdx="4" presStyleCnt="5">
        <dgm:presLayoutVars>
          <dgm:chMax val="0"/>
          <dgm:bulletEnabled val="1"/>
        </dgm:presLayoutVars>
      </dgm:prSet>
      <dgm:spPr/>
      <dgm:t>
        <a:bodyPr/>
        <a:lstStyle/>
        <a:p>
          <a:endParaRPr lang="es-ES"/>
        </a:p>
      </dgm:t>
    </dgm:pt>
  </dgm:ptLst>
  <dgm:cxnLst>
    <dgm:cxn modelId="{C590CACE-7D7C-44A6-B9B8-062E2EACE4FB}" srcId="{081BB809-E099-4404-A3C0-C29F9C76BBDD}" destId="{A51F05DE-5495-4A4B-92BB-50CA1E3E8531}" srcOrd="4" destOrd="0" parTransId="{7B7C7164-EB50-4504-95AB-70DE1AE6F6ED}" sibTransId="{8D00F295-A2C0-45F8-9FCA-6A9D32027C15}"/>
    <dgm:cxn modelId="{98111B05-3EFB-4F34-8509-7BF448270D55}" srcId="{081BB809-E099-4404-A3C0-C29F9C76BBDD}" destId="{54742C05-7D0B-4951-A0BE-B880B376F912}" srcOrd="1" destOrd="0" parTransId="{9AE7961F-50A3-49BA-B267-8D7D1E2187E5}" sibTransId="{C9D403C7-D4A1-4400-9BC8-FED84845D497}"/>
    <dgm:cxn modelId="{A4906EE8-73BF-4A1F-A987-BDA867A6A798}" type="presOf" srcId="{54742C05-7D0B-4951-A0BE-B880B376F912}" destId="{8671206B-A0B9-49BD-AA98-B578EAA2E7A8}" srcOrd="0" destOrd="0" presId="urn:microsoft.com/office/officeart/2005/8/layout/vList2"/>
    <dgm:cxn modelId="{8270A87C-1382-4265-8EB0-0F33F3D8E38F}" type="presOf" srcId="{081BB809-E099-4404-A3C0-C29F9C76BBDD}" destId="{F384049A-FCBD-403C-8397-49A9B2376D46}" srcOrd="0" destOrd="0" presId="urn:microsoft.com/office/officeart/2005/8/layout/vList2"/>
    <dgm:cxn modelId="{89250E87-20F6-4B26-8BF9-B524462244AC}" type="presOf" srcId="{A51F05DE-5495-4A4B-92BB-50CA1E3E8531}" destId="{47AEC11E-BAC5-4C9E-B6DB-A900969D12DA}" srcOrd="0" destOrd="0" presId="urn:microsoft.com/office/officeart/2005/8/layout/vList2"/>
    <dgm:cxn modelId="{DC680FBF-EE5D-4B20-805A-59A516BC36B0}" type="presOf" srcId="{2F7861FB-7B38-41F5-8E22-539468E7B96C}" destId="{733EB582-7E00-4107-8AC8-0C068363AE5A}" srcOrd="0" destOrd="0" presId="urn:microsoft.com/office/officeart/2005/8/layout/vList2"/>
    <dgm:cxn modelId="{1756964E-77A2-4167-8B41-27DE36B51405}" type="presOf" srcId="{3480F1C3-315D-4BF2-947B-6C9FDB45E113}" destId="{E4853A98-F5E7-4638-876A-76AE25E36573}" srcOrd="0" destOrd="0" presId="urn:microsoft.com/office/officeart/2005/8/layout/vList2"/>
    <dgm:cxn modelId="{05777B33-ACA1-47D4-B69A-FE818D10267C}" srcId="{081BB809-E099-4404-A3C0-C29F9C76BBDD}" destId="{0A10444E-5DBE-485E-BF57-308EFED127BA}" srcOrd="3" destOrd="0" parTransId="{3C324A8B-7D01-4460-96FE-AAF88A418623}" sibTransId="{EF35121F-5D06-41D6-8256-6A98CBADB983}"/>
    <dgm:cxn modelId="{F5FC0C0D-DC83-4920-AFA9-FA7FFDA03518}" type="presOf" srcId="{0A10444E-5DBE-485E-BF57-308EFED127BA}" destId="{45D1FFF3-51A5-403A-B00F-44003F44E685}" srcOrd="0" destOrd="0" presId="urn:microsoft.com/office/officeart/2005/8/layout/vList2"/>
    <dgm:cxn modelId="{2514DCDD-01DB-406F-99AD-DAE2CD22379D}" srcId="{081BB809-E099-4404-A3C0-C29F9C76BBDD}" destId="{2F7861FB-7B38-41F5-8E22-539468E7B96C}" srcOrd="0" destOrd="0" parTransId="{040F4AC9-6443-4C4D-BE0C-BEBB5462AC23}" sibTransId="{A4DCD10F-FFE2-44C8-8621-F718DADD28C1}"/>
    <dgm:cxn modelId="{367140EA-9876-49BE-9DBB-3BAFA9D65876}" srcId="{081BB809-E099-4404-A3C0-C29F9C76BBDD}" destId="{3480F1C3-315D-4BF2-947B-6C9FDB45E113}" srcOrd="2" destOrd="0" parTransId="{408E00A8-CC7A-4065-B330-AC99DB144B8A}" sibTransId="{2314B6B7-38B2-4EC7-8A1F-88B6680CD166}"/>
    <dgm:cxn modelId="{4B25F046-F865-48A9-AB56-82E633B0CBF5}" type="presParOf" srcId="{F384049A-FCBD-403C-8397-49A9B2376D46}" destId="{733EB582-7E00-4107-8AC8-0C068363AE5A}" srcOrd="0" destOrd="0" presId="urn:microsoft.com/office/officeart/2005/8/layout/vList2"/>
    <dgm:cxn modelId="{F8106FCF-FC8A-44CC-9C4D-4C5A5E0AB0BF}" type="presParOf" srcId="{F384049A-FCBD-403C-8397-49A9B2376D46}" destId="{0F2ED550-57FE-4ECA-8BD6-1447B390F868}" srcOrd="1" destOrd="0" presId="urn:microsoft.com/office/officeart/2005/8/layout/vList2"/>
    <dgm:cxn modelId="{C1545B6F-89A4-4114-B54C-D0E5960315CE}" type="presParOf" srcId="{F384049A-FCBD-403C-8397-49A9B2376D46}" destId="{8671206B-A0B9-49BD-AA98-B578EAA2E7A8}" srcOrd="2" destOrd="0" presId="urn:microsoft.com/office/officeart/2005/8/layout/vList2"/>
    <dgm:cxn modelId="{F815FB07-55DE-4B99-9589-3D60F38A35D0}" type="presParOf" srcId="{F384049A-FCBD-403C-8397-49A9B2376D46}" destId="{C5330D40-1C10-4742-83A3-60C9AA47958E}" srcOrd="3" destOrd="0" presId="urn:microsoft.com/office/officeart/2005/8/layout/vList2"/>
    <dgm:cxn modelId="{233C187F-497D-47D3-BA9B-57B05A167034}" type="presParOf" srcId="{F384049A-FCBD-403C-8397-49A9B2376D46}" destId="{E4853A98-F5E7-4638-876A-76AE25E36573}" srcOrd="4" destOrd="0" presId="urn:microsoft.com/office/officeart/2005/8/layout/vList2"/>
    <dgm:cxn modelId="{6A2B5B30-42C4-4CAD-9A9E-38F1C1AB6407}" type="presParOf" srcId="{F384049A-FCBD-403C-8397-49A9B2376D46}" destId="{B571D547-BA22-4508-B582-B4493B17F23E}" srcOrd="5" destOrd="0" presId="urn:microsoft.com/office/officeart/2005/8/layout/vList2"/>
    <dgm:cxn modelId="{1FD188EC-A24A-4C47-B9F7-7861181D850D}" type="presParOf" srcId="{F384049A-FCBD-403C-8397-49A9B2376D46}" destId="{45D1FFF3-51A5-403A-B00F-44003F44E685}" srcOrd="6" destOrd="0" presId="urn:microsoft.com/office/officeart/2005/8/layout/vList2"/>
    <dgm:cxn modelId="{6FE56F5E-A720-45BD-919C-CC71233F3BC6}" type="presParOf" srcId="{F384049A-FCBD-403C-8397-49A9B2376D46}" destId="{7F3A2F04-7B19-4E1D-873F-9D8C24FFD0A7}" srcOrd="7" destOrd="0" presId="urn:microsoft.com/office/officeart/2005/8/layout/vList2"/>
    <dgm:cxn modelId="{A5922F5D-2522-4545-AB38-F872BD426764}" type="presParOf" srcId="{F384049A-FCBD-403C-8397-49A9B2376D46}" destId="{47AEC11E-BAC5-4C9E-B6DB-A900969D12D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A24E75E-378C-4338-BD4A-E98B4E85831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661686A9-5E65-455F-9765-8AAA491BC31C}">
      <dgm:prSet custT="1"/>
      <dgm:spPr/>
      <dgm:t>
        <a:bodyPr/>
        <a:lstStyle/>
        <a:p>
          <a:pPr rtl="0"/>
          <a:r>
            <a:rPr lang="es-ES" sz="2800" baseline="0" dirty="0" smtClean="0"/>
            <a:t>Genera mucho tiempo en el desarrollo del sistema</a:t>
          </a:r>
          <a:endParaRPr lang="es-ES" sz="2800" dirty="0"/>
        </a:p>
      </dgm:t>
    </dgm:pt>
    <dgm:pt modelId="{B6F7A67E-4ECA-4998-8B2C-8B2B2F479DF8}" type="parTrans" cxnId="{163222D5-893A-451E-BFF3-92310B7F4B40}">
      <dgm:prSet/>
      <dgm:spPr/>
      <dgm:t>
        <a:bodyPr/>
        <a:lstStyle/>
        <a:p>
          <a:endParaRPr lang="es-ES"/>
        </a:p>
      </dgm:t>
    </dgm:pt>
    <dgm:pt modelId="{44B58ABE-A6B3-4CE9-A862-23E01C98A9D3}" type="sibTrans" cxnId="{163222D5-893A-451E-BFF3-92310B7F4B40}">
      <dgm:prSet/>
      <dgm:spPr/>
      <dgm:t>
        <a:bodyPr/>
        <a:lstStyle/>
        <a:p>
          <a:endParaRPr lang="es-ES"/>
        </a:p>
      </dgm:t>
    </dgm:pt>
    <dgm:pt modelId="{57181673-7C20-49A1-A32B-B3FC4DB2DF56}">
      <dgm:prSet custT="1"/>
      <dgm:spPr/>
      <dgm:t>
        <a:bodyPr/>
        <a:lstStyle/>
        <a:p>
          <a:pPr rtl="0"/>
          <a:r>
            <a:rPr lang="es-ES" sz="2800" baseline="0" smtClean="0"/>
            <a:t>Modelo costoso</a:t>
          </a:r>
          <a:endParaRPr lang="es-ES" sz="2800"/>
        </a:p>
      </dgm:t>
    </dgm:pt>
    <dgm:pt modelId="{A2C99949-03A4-4794-98F3-460863F3CB78}" type="parTrans" cxnId="{586E6772-D093-4FF1-8AD5-8224EBC3439B}">
      <dgm:prSet/>
      <dgm:spPr/>
      <dgm:t>
        <a:bodyPr/>
        <a:lstStyle/>
        <a:p>
          <a:endParaRPr lang="es-ES"/>
        </a:p>
      </dgm:t>
    </dgm:pt>
    <dgm:pt modelId="{0CD92170-2D3C-4E9A-8B31-AB43D65B1255}" type="sibTrans" cxnId="{586E6772-D093-4FF1-8AD5-8224EBC3439B}">
      <dgm:prSet/>
      <dgm:spPr/>
      <dgm:t>
        <a:bodyPr/>
        <a:lstStyle/>
        <a:p>
          <a:endParaRPr lang="es-ES"/>
        </a:p>
      </dgm:t>
    </dgm:pt>
    <dgm:pt modelId="{3D85CDBD-8935-45F7-A683-BEAE50B48F6F}">
      <dgm:prSet custT="1"/>
      <dgm:spPr/>
      <dgm:t>
        <a:bodyPr/>
        <a:lstStyle/>
        <a:p>
          <a:pPr rtl="0"/>
          <a:r>
            <a:rPr lang="es-ES" sz="2800" baseline="0" dirty="0" smtClean="0"/>
            <a:t>Requiere experiencia en la identificación de riesgos</a:t>
          </a:r>
          <a:endParaRPr lang="es-ES" sz="2800" dirty="0"/>
        </a:p>
      </dgm:t>
    </dgm:pt>
    <dgm:pt modelId="{569A3F90-4864-4AE2-A686-05B86EFA1375}" type="parTrans" cxnId="{829D3B59-9634-475E-B396-66BB7D74D8F8}">
      <dgm:prSet/>
      <dgm:spPr/>
      <dgm:t>
        <a:bodyPr/>
        <a:lstStyle/>
        <a:p>
          <a:endParaRPr lang="es-ES"/>
        </a:p>
      </dgm:t>
    </dgm:pt>
    <dgm:pt modelId="{304D93C3-84E9-47CD-B04F-C34A6D33FA74}" type="sibTrans" cxnId="{829D3B59-9634-475E-B396-66BB7D74D8F8}">
      <dgm:prSet/>
      <dgm:spPr/>
      <dgm:t>
        <a:bodyPr/>
        <a:lstStyle/>
        <a:p>
          <a:endParaRPr lang="es-ES"/>
        </a:p>
      </dgm:t>
    </dgm:pt>
    <dgm:pt modelId="{3CD71F81-88CA-4B59-829D-7859D7AF95D3}" type="pres">
      <dgm:prSet presAssocID="{9A24E75E-378C-4338-BD4A-E98B4E85831C}" presName="linear" presStyleCnt="0">
        <dgm:presLayoutVars>
          <dgm:animLvl val="lvl"/>
          <dgm:resizeHandles val="exact"/>
        </dgm:presLayoutVars>
      </dgm:prSet>
      <dgm:spPr/>
      <dgm:t>
        <a:bodyPr/>
        <a:lstStyle/>
        <a:p>
          <a:endParaRPr lang="es-ES"/>
        </a:p>
      </dgm:t>
    </dgm:pt>
    <dgm:pt modelId="{F3EBA804-ED2C-4ED5-8B5A-322554FFFE3A}" type="pres">
      <dgm:prSet presAssocID="{661686A9-5E65-455F-9765-8AAA491BC31C}" presName="parentText" presStyleLbl="node1" presStyleIdx="0" presStyleCnt="3" custScaleY="78984">
        <dgm:presLayoutVars>
          <dgm:chMax val="0"/>
          <dgm:bulletEnabled val="1"/>
        </dgm:presLayoutVars>
      </dgm:prSet>
      <dgm:spPr/>
      <dgm:t>
        <a:bodyPr/>
        <a:lstStyle/>
        <a:p>
          <a:endParaRPr lang="es-ES"/>
        </a:p>
      </dgm:t>
    </dgm:pt>
    <dgm:pt modelId="{7BAADE8D-F600-4A07-BBA9-FED74D2A36E1}" type="pres">
      <dgm:prSet presAssocID="{44B58ABE-A6B3-4CE9-A862-23E01C98A9D3}" presName="spacer" presStyleCnt="0"/>
      <dgm:spPr/>
    </dgm:pt>
    <dgm:pt modelId="{188A1409-8F62-4BC9-82D7-9C77DAF23095}" type="pres">
      <dgm:prSet presAssocID="{57181673-7C20-49A1-A32B-B3FC4DB2DF56}" presName="parentText" presStyleLbl="node1" presStyleIdx="1" presStyleCnt="3" custScaleY="43836">
        <dgm:presLayoutVars>
          <dgm:chMax val="0"/>
          <dgm:bulletEnabled val="1"/>
        </dgm:presLayoutVars>
      </dgm:prSet>
      <dgm:spPr/>
      <dgm:t>
        <a:bodyPr/>
        <a:lstStyle/>
        <a:p>
          <a:endParaRPr lang="es-ES"/>
        </a:p>
      </dgm:t>
    </dgm:pt>
    <dgm:pt modelId="{3BAB0BF8-9873-4B89-8DB0-18EB6AAE57B0}" type="pres">
      <dgm:prSet presAssocID="{0CD92170-2D3C-4E9A-8B31-AB43D65B1255}" presName="spacer" presStyleCnt="0"/>
      <dgm:spPr/>
    </dgm:pt>
    <dgm:pt modelId="{8EE4400E-57A2-4E68-A81F-95F5EBE664D6}" type="pres">
      <dgm:prSet presAssocID="{3D85CDBD-8935-45F7-A683-BEAE50B48F6F}" presName="parentText" presStyleLbl="node1" presStyleIdx="2" presStyleCnt="3" custScaleY="54971">
        <dgm:presLayoutVars>
          <dgm:chMax val="0"/>
          <dgm:bulletEnabled val="1"/>
        </dgm:presLayoutVars>
      </dgm:prSet>
      <dgm:spPr/>
      <dgm:t>
        <a:bodyPr/>
        <a:lstStyle/>
        <a:p>
          <a:endParaRPr lang="es-ES"/>
        </a:p>
      </dgm:t>
    </dgm:pt>
  </dgm:ptLst>
  <dgm:cxnLst>
    <dgm:cxn modelId="{3739B19F-BCE9-48E1-B0AE-E4091B76A6A1}" type="presOf" srcId="{661686A9-5E65-455F-9765-8AAA491BC31C}" destId="{F3EBA804-ED2C-4ED5-8B5A-322554FFFE3A}" srcOrd="0" destOrd="0" presId="urn:microsoft.com/office/officeart/2005/8/layout/vList2"/>
    <dgm:cxn modelId="{586E6772-D093-4FF1-8AD5-8224EBC3439B}" srcId="{9A24E75E-378C-4338-BD4A-E98B4E85831C}" destId="{57181673-7C20-49A1-A32B-B3FC4DB2DF56}" srcOrd="1" destOrd="0" parTransId="{A2C99949-03A4-4794-98F3-460863F3CB78}" sibTransId="{0CD92170-2D3C-4E9A-8B31-AB43D65B1255}"/>
    <dgm:cxn modelId="{163222D5-893A-451E-BFF3-92310B7F4B40}" srcId="{9A24E75E-378C-4338-BD4A-E98B4E85831C}" destId="{661686A9-5E65-455F-9765-8AAA491BC31C}" srcOrd="0" destOrd="0" parTransId="{B6F7A67E-4ECA-4998-8B2C-8B2B2F479DF8}" sibTransId="{44B58ABE-A6B3-4CE9-A862-23E01C98A9D3}"/>
    <dgm:cxn modelId="{44A7D836-3C55-45D0-95A9-BC624BFAB006}" type="presOf" srcId="{9A24E75E-378C-4338-BD4A-E98B4E85831C}" destId="{3CD71F81-88CA-4B59-829D-7859D7AF95D3}" srcOrd="0" destOrd="0" presId="urn:microsoft.com/office/officeart/2005/8/layout/vList2"/>
    <dgm:cxn modelId="{A55F1FE9-613F-4165-8225-1440640E3017}" type="presOf" srcId="{3D85CDBD-8935-45F7-A683-BEAE50B48F6F}" destId="{8EE4400E-57A2-4E68-A81F-95F5EBE664D6}" srcOrd="0" destOrd="0" presId="urn:microsoft.com/office/officeart/2005/8/layout/vList2"/>
    <dgm:cxn modelId="{829D3B59-9634-475E-B396-66BB7D74D8F8}" srcId="{9A24E75E-378C-4338-BD4A-E98B4E85831C}" destId="{3D85CDBD-8935-45F7-A683-BEAE50B48F6F}" srcOrd="2" destOrd="0" parTransId="{569A3F90-4864-4AE2-A686-05B86EFA1375}" sibTransId="{304D93C3-84E9-47CD-B04F-C34A6D33FA74}"/>
    <dgm:cxn modelId="{869369DE-F6E3-4620-BEAE-67283652D57D}" type="presOf" srcId="{57181673-7C20-49A1-A32B-B3FC4DB2DF56}" destId="{188A1409-8F62-4BC9-82D7-9C77DAF23095}" srcOrd="0" destOrd="0" presId="urn:microsoft.com/office/officeart/2005/8/layout/vList2"/>
    <dgm:cxn modelId="{9D6504EF-E655-4DEA-A6FD-5D4CECF3678C}" type="presParOf" srcId="{3CD71F81-88CA-4B59-829D-7859D7AF95D3}" destId="{F3EBA804-ED2C-4ED5-8B5A-322554FFFE3A}" srcOrd="0" destOrd="0" presId="urn:microsoft.com/office/officeart/2005/8/layout/vList2"/>
    <dgm:cxn modelId="{C01AA619-320A-4508-ACBD-3D0232722494}" type="presParOf" srcId="{3CD71F81-88CA-4B59-829D-7859D7AF95D3}" destId="{7BAADE8D-F600-4A07-BBA9-FED74D2A36E1}" srcOrd="1" destOrd="0" presId="urn:microsoft.com/office/officeart/2005/8/layout/vList2"/>
    <dgm:cxn modelId="{B3E5C3EB-57E7-4BE6-A9B9-2132AD5088A5}" type="presParOf" srcId="{3CD71F81-88CA-4B59-829D-7859D7AF95D3}" destId="{188A1409-8F62-4BC9-82D7-9C77DAF23095}" srcOrd="2" destOrd="0" presId="urn:microsoft.com/office/officeart/2005/8/layout/vList2"/>
    <dgm:cxn modelId="{3A9EC940-9C44-44DC-9858-59ED2E5FEC74}" type="presParOf" srcId="{3CD71F81-88CA-4B59-829D-7859D7AF95D3}" destId="{3BAB0BF8-9873-4B89-8DB0-18EB6AAE57B0}" srcOrd="3" destOrd="0" presId="urn:microsoft.com/office/officeart/2005/8/layout/vList2"/>
    <dgm:cxn modelId="{A3340F02-AA47-48DF-B525-59075A2C6094}" type="presParOf" srcId="{3CD71F81-88CA-4B59-829D-7859D7AF95D3}" destId="{8EE4400E-57A2-4E68-A81F-95F5EBE664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DD1AB24-4370-45DB-8B86-750937F3BF3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26DC1492-BC59-4E37-AC54-F31F59EC3B8B}">
      <dgm:prSet/>
      <dgm:spPr/>
      <dgm:t>
        <a:bodyPr/>
        <a:lstStyle/>
        <a:p>
          <a:pPr rtl="0"/>
          <a:r>
            <a:rPr lang="es-ES" baseline="0" smtClean="0"/>
            <a:t>Modelo incremental</a:t>
          </a:r>
          <a:endParaRPr lang="es-ES"/>
        </a:p>
      </dgm:t>
    </dgm:pt>
    <dgm:pt modelId="{92460602-8FC8-4A89-8AEF-28D350602435}" type="parTrans" cxnId="{DDA5EC1F-D089-43DA-9343-436BF8FE9A81}">
      <dgm:prSet/>
      <dgm:spPr/>
      <dgm:t>
        <a:bodyPr/>
        <a:lstStyle/>
        <a:p>
          <a:endParaRPr lang="es-ES"/>
        </a:p>
      </dgm:t>
    </dgm:pt>
    <dgm:pt modelId="{1C92BBC8-2557-4612-BC66-63D884AC55E8}" type="sibTrans" cxnId="{DDA5EC1F-D089-43DA-9343-436BF8FE9A81}">
      <dgm:prSet/>
      <dgm:spPr/>
      <dgm:t>
        <a:bodyPr/>
        <a:lstStyle/>
        <a:p>
          <a:endParaRPr lang="es-ES"/>
        </a:p>
      </dgm:t>
    </dgm:pt>
    <dgm:pt modelId="{2C283E71-EEB6-4D7A-80B5-CE61C5745BA3}">
      <dgm:prSet/>
      <dgm:spPr/>
      <dgm:t>
        <a:bodyPr/>
        <a:lstStyle/>
        <a:p>
          <a:pPr rtl="0"/>
          <a:r>
            <a:rPr lang="es-ES" baseline="0" smtClean="0"/>
            <a:t>Modelo DRA</a:t>
          </a:r>
          <a:endParaRPr lang="es-ES"/>
        </a:p>
      </dgm:t>
    </dgm:pt>
    <dgm:pt modelId="{40831605-46D5-4E31-A6B7-745CCB84458A}" type="parTrans" cxnId="{F71E01B0-45E5-45C5-9E4B-9D1892392576}">
      <dgm:prSet/>
      <dgm:spPr/>
      <dgm:t>
        <a:bodyPr/>
        <a:lstStyle/>
        <a:p>
          <a:endParaRPr lang="es-ES"/>
        </a:p>
      </dgm:t>
    </dgm:pt>
    <dgm:pt modelId="{21A38DFC-45DF-4F59-8DFC-88566E69AC05}" type="sibTrans" cxnId="{F71E01B0-45E5-45C5-9E4B-9D1892392576}">
      <dgm:prSet/>
      <dgm:spPr/>
      <dgm:t>
        <a:bodyPr/>
        <a:lstStyle/>
        <a:p>
          <a:endParaRPr lang="es-ES"/>
        </a:p>
      </dgm:t>
    </dgm:pt>
    <dgm:pt modelId="{955FBCCF-6EF9-464D-9F5F-3759AF4F82E7}">
      <dgm:prSet/>
      <dgm:spPr/>
      <dgm:t>
        <a:bodyPr/>
        <a:lstStyle/>
        <a:p>
          <a:pPr rtl="0"/>
          <a:r>
            <a:rPr lang="es-ES" baseline="0" smtClean="0"/>
            <a:t>Modelo en “Y”</a:t>
          </a:r>
          <a:endParaRPr lang="es-ES"/>
        </a:p>
      </dgm:t>
    </dgm:pt>
    <dgm:pt modelId="{F1039F64-7C6E-4FAC-84C9-7F7FA0FF5AE3}" type="parTrans" cxnId="{F2A138B5-8170-45B2-956F-43C5EA89FA97}">
      <dgm:prSet/>
      <dgm:spPr/>
      <dgm:t>
        <a:bodyPr/>
        <a:lstStyle/>
        <a:p>
          <a:endParaRPr lang="es-ES"/>
        </a:p>
      </dgm:t>
    </dgm:pt>
    <dgm:pt modelId="{5B46C8A6-934D-4319-9CEF-D6F847FE29D1}" type="sibTrans" cxnId="{F2A138B5-8170-45B2-956F-43C5EA89FA97}">
      <dgm:prSet/>
      <dgm:spPr/>
      <dgm:t>
        <a:bodyPr/>
        <a:lstStyle/>
        <a:p>
          <a:endParaRPr lang="es-ES"/>
        </a:p>
      </dgm:t>
    </dgm:pt>
    <dgm:pt modelId="{238B8AA1-B62C-468C-9B8D-0D07817DE1AE}">
      <dgm:prSet/>
      <dgm:spPr/>
      <dgm:t>
        <a:bodyPr/>
        <a:lstStyle/>
        <a:p>
          <a:pPr rtl="0"/>
          <a:r>
            <a:rPr lang="es-ES" baseline="0" smtClean="0"/>
            <a:t>Proceso Unificado de Rational (RUP)</a:t>
          </a:r>
          <a:endParaRPr lang="es-ES"/>
        </a:p>
      </dgm:t>
    </dgm:pt>
    <dgm:pt modelId="{1B2F55BB-183B-483D-AC61-53EA5CC062DE}" type="parTrans" cxnId="{A5224629-92E8-448E-ADFD-53AE195DD885}">
      <dgm:prSet/>
      <dgm:spPr/>
      <dgm:t>
        <a:bodyPr/>
        <a:lstStyle/>
        <a:p>
          <a:endParaRPr lang="es-ES"/>
        </a:p>
      </dgm:t>
    </dgm:pt>
    <dgm:pt modelId="{A925DDDC-ACDB-48CD-9D8A-6E29ED8611AF}" type="sibTrans" cxnId="{A5224629-92E8-448E-ADFD-53AE195DD885}">
      <dgm:prSet/>
      <dgm:spPr/>
      <dgm:t>
        <a:bodyPr/>
        <a:lstStyle/>
        <a:p>
          <a:endParaRPr lang="es-ES"/>
        </a:p>
      </dgm:t>
    </dgm:pt>
    <dgm:pt modelId="{999D18BB-9F7D-46DC-B1E8-459B21A42E09}">
      <dgm:prSet/>
      <dgm:spPr/>
      <dgm:t>
        <a:bodyPr/>
        <a:lstStyle/>
        <a:p>
          <a:pPr rtl="0"/>
          <a:r>
            <a:rPr lang="es-ES" baseline="0" smtClean="0"/>
            <a:t>Metodología ágil</a:t>
          </a:r>
          <a:endParaRPr lang="es-ES"/>
        </a:p>
      </dgm:t>
    </dgm:pt>
    <dgm:pt modelId="{B86679DE-87C9-45CB-A4F3-2F946B65BC47}" type="parTrans" cxnId="{7820D548-66BB-4926-A75D-F160413E93D1}">
      <dgm:prSet/>
      <dgm:spPr/>
      <dgm:t>
        <a:bodyPr/>
        <a:lstStyle/>
        <a:p>
          <a:endParaRPr lang="es-ES"/>
        </a:p>
      </dgm:t>
    </dgm:pt>
    <dgm:pt modelId="{2AD1FEC2-F1E1-478D-A020-770968ACAC7F}" type="sibTrans" cxnId="{7820D548-66BB-4926-A75D-F160413E93D1}">
      <dgm:prSet/>
      <dgm:spPr/>
      <dgm:t>
        <a:bodyPr/>
        <a:lstStyle/>
        <a:p>
          <a:endParaRPr lang="es-ES"/>
        </a:p>
      </dgm:t>
    </dgm:pt>
    <dgm:pt modelId="{9CEF37FA-91B9-40AE-AC33-C2385425ADD0}">
      <dgm:prSet/>
      <dgm:spPr/>
      <dgm:t>
        <a:bodyPr/>
        <a:lstStyle/>
        <a:p>
          <a:pPr rtl="0"/>
          <a:r>
            <a:rPr lang="es-ES" baseline="0" smtClean="0"/>
            <a:t>Scrum</a:t>
          </a:r>
          <a:endParaRPr lang="es-ES"/>
        </a:p>
      </dgm:t>
    </dgm:pt>
    <dgm:pt modelId="{20394759-0C6C-4628-951B-115196E49D0A}" type="parTrans" cxnId="{397FC7F7-0E96-4763-9260-91F350CFD9C3}">
      <dgm:prSet/>
      <dgm:spPr/>
      <dgm:t>
        <a:bodyPr/>
        <a:lstStyle/>
        <a:p>
          <a:endParaRPr lang="es-ES"/>
        </a:p>
      </dgm:t>
    </dgm:pt>
    <dgm:pt modelId="{8C56085D-C7AC-43B9-98DA-2456BD93B83D}" type="sibTrans" cxnId="{397FC7F7-0E96-4763-9260-91F350CFD9C3}">
      <dgm:prSet/>
      <dgm:spPr/>
      <dgm:t>
        <a:bodyPr/>
        <a:lstStyle/>
        <a:p>
          <a:endParaRPr lang="es-ES"/>
        </a:p>
      </dgm:t>
    </dgm:pt>
    <dgm:pt modelId="{A70A01DC-ED09-47D9-838A-91035ADAE6E1}">
      <dgm:prSet/>
      <dgm:spPr/>
      <dgm:t>
        <a:bodyPr/>
        <a:lstStyle/>
        <a:p>
          <a:pPr rtl="0"/>
          <a:r>
            <a:rPr lang="es-ES" baseline="0" smtClean="0"/>
            <a:t>Programación extrema</a:t>
          </a:r>
          <a:endParaRPr lang="es-ES"/>
        </a:p>
      </dgm:t>
    </dgm:pt>
    <dgm:pt modelId="{2F982290-C3FD-4C17-9063-C885213D2089}" type="parTrans" cxnId="{089E2E14-7CC1-4902-AF70-B5CF25E4B395}">
      <dgm:prSet/>
      <dgm:spPr/>
      <dgm:t>
        <a:bodyPr/>
        <a:lstStyle/>
        <a:p>
          <a:endParaRPr lang="es-ES"/>
        </a:p>
      </dgm:t>
    </dgm:pt>
    <dgm:pt modelId="{0A39BC58-3A58-4DA7-8AF6-B991BF68E91C}" type="sibTrans" cxnId="{089E2E14-7CC1-4902-AF70-B5CF25E4B395}">
      <dgm:prSet/>
      <dgm:spPr/>
      <dgm:t>
        <a:bodyPr/>
        <a:lstStyle/>
        <a:p>
          <a:endParaRPr lang="es-ES"/>
        </a:p>
      </dgm:t>
    </dgm:pt>
    <dgm:pt modelId="{F4EE2A46-9213-4FD9-966B-D1ED6423F419}" type="pres">
      <dgm:prSet presAssocID="{9DD1AB24-4370-45DB-8B86-750937F3BF3D}" presName="linear" presStyleCnt="0">
        <dgm:presLayoutVars>
          <dgm:animLvl val="lvl"/>
          <dgm:resizeHandles val="exact"/>
        </dgm:presLayoutVars>
      </dgm:prSet>
      <dgm:spPr/>
      <dgm:t>
        <a:bodyPr/>
        <a:lstStyle/>
        <a:p>
          <a:endParaRPr lang="es-ES"/>
        </a:p>
      </dgm:t>
    </dgm:pt>
    <dgm:pt modelId="{F3F34017-02CA-4013-8016-CA83BC3A7A75}" type="pres">
      <dgm:prSet presAssocID="{26DC1492-BC59-4E37-AC54-F31F59EC3B8B}" presName="parentText" presStyleLbl="node1" presStyleIdx="0" presStyleCnt="7">
        <dgm:presLayoutVars>
          <dgm:chMax val="0"/>
          <dgm:bulletEnabled val="1"/>
        </dgm:presLayoutVars>
      </dgm:prSet>
      <dgm:spPr/>
      <dgm:t>
        <a:bodyPr/>
        <a:lstStyle/>
        <a:p>
          <a:endParaRPr lang="es-ES"/>
        </a:p>
      </dgm:t>
    </dgm:pt>
    <dgm:pt modelId="{E010C209-2AAA-49E7-B072-FB23F7AE15C7}" type="pres">
      <dgm:prSet presAssocID="{1C92BBC8-2557-4612-BC66-63D884AC55E8}" presName="spacer" presStyleCnt="0"/>
      <dgm:spPr/>
    </dgm:pt>
    <dgm:pt modelId="{BD469A07-47F4-4105-ACB7-C38BD173FFDB}" type="pres">
      <dgm:prSet presAssocID="{2C283E71-EEB6-4D7A-80B5-CE61C5745BA3}" presName="parentText" presStyleLbl="node1" presStyleIdx="1" presStyleCnt="7">
        <dgm:presLayoutVars>
          <dgm:chMax val="0"/>
          <dgm:bulletEnabled val="1"/>
        </dgm:presLayoutVars>
      </dgm:prSet>
      <dgm:spPr/>
      <dgm:t>
        <a:bodyPr/>
        <a:lstStyle/>
        <a:p>
          <a:endParaRPr lang="es-ES"/>
        </a:p>
      </dgm:t>
    </dgm:pt>
    <dgm:pt modelId="{6DE09B5F-5132-40D1-A4DB-2EA371DBCE7E}" type="pres">
      <dgm:prSet presAssocID="{21A38DFC-45DF-4F59-8DFC-88566E69AC05}" presName="spacer" presStyleCnt="0"/>
      <dgm:spPr/>
    </dgm:pt>
    <dgm:pt modelId="{F1DA1A61-FFF1-41AC-B5BC-B42B4693F7F4}" type="pres">
      <dgm:prSet presAssocID="{955FBCCF-6EF9-464D-9F5F-3759AF4F82E7}" presName="parentText" presStyleLbl="node1" presStyleIdx="2" presStyleCnt="7">
        <dgm:presLayoutVars>
          <dgm:chMax val="0"/>
          <dgm:bulletEnabled val="1"/>
        </dgm:presLayoutVars>
      </dgm:prSet>
      <dgm:spPr/>
      <dgm:t>
        <a:bodyPr/>
        <a:lstStyle/>
        <a:p>
          <a:endParaRPr lang="es-ES"/>
        </a:p>
      </dgm:t>
    </dgm:pt>
    <dgm:pt modelId="{B9D8A9E8-586D-405B-A622-92B116080841}" type="pres">
      <dgm:prSet presAssocID="{5B46C8A6-934D-4319-9CEF-D6F847FE29D1}" presName="spacer" presStyleCnt="0"/>
      <dgm:spPr/>
    </dgm:pt>
    <dgm:pt modelId="{85351620-07D9-44D2-846B-3C4687A59A9F}" type="pres">
      <dgm:prSet presAssocID="{238B8AA1-B62C-468C-9B8D-0D07817DE1AE}" presName="parentText" presStyleLbl="node1" presStyleIdx="3" presStyleCnt="7">
        <dgm:presLayoutVars>
          <dgm:chMax val="0"/>
          <dgm:bulletEnabled val="1"/>
        </dgm:presLayoutVars>
      </dgm:prSet>
      <dgm:spPr/>
      <dgm:t>
        <a:bodyPr/>
        <a:lstStyle/>
        <a:p>
          <a:endParaRPr lang="es-ES"/>
        </a:p>
      </dgm:t>
    </dgm:pt>
    <dgm:pt modelId="{86C282DC-62F5-4842-BAAC-B0BEAEBD4424}" type="pres">
      <dgm:prSet presAssocID="{A925DDDC-ACDB-48CD-9D8A-6E29ED8611AF}" presName="spacer" presStyleCnt="0"/>
      <dgm:spPr/>
    </dgm:pt>
    <dgm:pt modelId="{086F8796-12EA-49F3-B300-33B6F37FEE1C}" type="pres">
      <dgm:prSet presAssocID="{999D18BB-9F7D-46DC-B1E8-459B21A42E09}" presName="parentText" presStyleLbl="node1" presStyleIdx="4" presStyleCnt="7">
        <dgm:presLayoutVars>
          <dgm:chMax val="0"/>
          <dgm:bulletEnabled val="1"/>
        </dgm:presLayoutVars>
      </dgm:prSet>
      <dgm:spPr/>
      <dgm:t>
        <a:bodyPr/>
        <a:lstStyle/>
        <a:p>
          <a:endParaRPr lang="es-ES"/>
        </a:p>
      </dgm:t>
    </dgm:pt>
    <dgm:pt modelId="{B12347A0-21E6-4427-AEE5-AF0BEBF5A397}" type="pres">
      <dgm:prSet presAssocID="{2AD1FEC2-F1E1-478D-A020-770968ACAC7F}" presName="spacer" presStyleCnt="0"/>
      <dgm:spPr/>
    </dgm:pt>
    <dgm:pt modelId="{57DC6C00-1FC0-4FB0-9AE8-A18E7B625A8C}" type="pres">
      <dgm:prSet presAssocID="{9CEF37FA-91B9-40AE-AC33-C2385425ADD0}" presName="parentText" presStyleLbl="node1" presStyleIdx="5" presStyleCnt="7">
        <dgm:presLayoutVars>
          <dgm:chMax val="0"/>
          <dgm:bulletEnabled val="1"/>
        </dgm:presLayoutVars>
      </dgm:prSet>
      <dgm:spPr/>
      <dgm:t>
        <a:bodyPr/>
        <a:lstStyle/>
        <a:p>
          <a:endParaRPr lang="es-ES"/>
        </a:p>
      </dgm:t>
    </dgm:pt>
    <dgm:pt modelId="{C9E4C6DB-9E92-4234-ADD8-E0A906E876F8}" type="pres">
      <dgm:prSet presAssocID="{8C56085D-C7AC-43B9-98DA-2456BD93B83D}" presName="spacer" presStyleCnt="0"/>
      <dgm:spPr/>
    </dgm:pt>
    <dgm:pt modelId="{AB3F4D05-A338-4364-A945-F8848E837971}" type="pres">
      <dgm:prSet presAssocID="{A70A01DC-ED09-47D9-838A-91035ADAE6E1}" presName="parentText" presStyleLbl="node1" presStyleIdx="6" presStyleCnt="7">
        <dgm:presLayoutVars>
          <dgm:chMax val="0"/>
          <dgm:bulletEnabled val="1"/>
        </dgm:presLayoutVars>
      </dgm:prSet>
      <dgm:spPr/>
      <dgm:t>
        <a:bodyPr/>
        <a:lstStyle/>
        <a:p>
          <a:endParaRPr lang="es-ES"/>
        </a:p>
      </dgm:t>
    </dgm:pt>
  </dgm:ptLst>
  <dgm:cxnLst>
    <dgm:cxn modelId="{65189F81-1C97-4310-A3E3-9C4EBB70C77A}" type="presOf" srcId="{999D18BB-9F7D-46DC-B1E8-459B21A42E09}" destId="{086F8796-12EA-49F3-B300-33B6F37FEE1C}" srcOrd="0" destOrd="0" presId="urn:microsoft.com/office/officeart/2005/8/layout/vList2"/>
    <dgm:cxn modelId="{BEB323BE-EA63-444B-AA86-678263FE6982}" type="presOf" srcId="{9DD1AB24-4370-45DB-8B86-750937F3BF3D}" destId="{F4EE2A46-9213-4FD9-966B-D1ED6423F419}" srcOrd="0" destOrd="0" presId="urn:microsoft.com/office/officeart/2005/8/layout/vList2"/>
    <dgm:cxn modelId="{A5224629-92E8-448E-ADFD-53AE195DD885}" srcId="{9DD1AB24-4370-45DB-8B86-750937F3BF3D}" destId="{238B8AA1-B62C-468C-9B8D-0D07817DE1AE}" srcOrd="3" destOrd="0" parTransId="{1B2F55BB-183B-483D-AC61-53EA5CC062DE}" sibTransId="{A925DDDC-ACDB-48CD-9D8A-6E29ED8611AF}"/>
    <dgm:cxn modelId="{7DD4F0A9-8E97-4AF0-BC8B-322E70A387E4}" type="presOf" srcId="{955FBCCF-6EF9-464D-9F5F-3759AF4F82E7}" destId="{F1DA1A61-FFF1-41AC-B5BC-B42B4693F7F4}" srcOrd="0" destOrd="0" presId="urn:microsoft.com/office/officeart/2005/8/layout/vList2"/>
    <dgm:cxn modelId="{EC3E4A24-5090-4FCA-A485-8BDDFC0C85E4}" type="presOf" srcId="{238B8AA1-B62C-468C-9B8D-0D07817DE1AE}" destId="{85351620-07D9-44D2-846B-3C4687A59A9F}" srcOrd="0" destOrd="0" presId="urn:microsoft.com/office/officeart/2005/8/layout/vList2"/>
    <dgm:cxn modelId="{7820D548-66BB-4926-A75D-F160413E93D1}" srcId="{9DD1AB24-4370-45DB-8B86-750937F3BF3D}" destId="{999D18BB-9F7D-46DC-B1E8-459B21A42E09}" srcOrd="4" destOrd="0" parTransId="{B86679DE-87C9-45CB-A4F3-2F946B65BC47}" sibTransId="{2AD1FEC2-F1E1-478D-A020-770968ACAC7F}"/>
    <dgm:cxn modelId="{C74E545B-254A-495D-AA4F-1F5D4EF0A028}" type="presOf" srcId="{2C283E71-EEB6-4D7A-80B5-CE61C5745BA3}" destId="{BD469A07-47F4-4105-ACB7-C38BD173FFDB}" srcOrd="0" destOrd="0" presId="urn:microsoft.com/office/officeart/2005/8/layout/vList2"/>
    <dgm:cxn modelId="{089E2E14-7CC1-4902-AF70-B5CF25E4B395}" srcId="{9DD1AB24-4370-45DB-8B86-750937F3BF3D}" destId="{A70A01DC-ED09-47D9-838A-91035ADAE6E1}" srcOrd="6" destOrd="0" parTransId="{2F982290-C3FD-4C17-9063-C885213D2089}" sibTransId="{0A39BC58-3A58-4DA7-8AF6-B991BF68E91C}"/>
    <dgm:cxn modelId="{F2A138B5-8170-45B2-956F-43C5EA89FA97}" srcId="{9DD1AB24-4370-45DB-8B86-750937F3BF3D}" destId="{955FBCCF-6EF9-464D-9F5F-3759AF4F82E7}" srcOrd="2" destOrd="0" parTransId="{F1039F64-7C6E-4FAC-84C9-7F7FA0FF5AE3}" sibTransId="{5B46C8A6-934D-4319-9CEF-D6F847FE29D1}"/>
    <dgm:cxn modelId="{397FC7F7-0E96-4763-9260-91F350CFD9C3}" srcId="{9DD1AB24-4370-45DB-8B86-750937F3BF3D}" destId="{9CEF37FA-91B9-40AE-AC33-C2385425ADD0}" srcOrd="5" destOrd="0" parTransId="{20394759-0C6C-4628-951B-115196E49D0A}" sibTransId="{8C56085D-C7AC-43B9-98DA-2456BD93B83D}"/>
    <dgm:cxn modelId="{23E24EFA-E7D7-4253-9536-4C40DB3A3957}" type="presOf" srcId="{A70A01DC-ED09-47D9-838A-91035ADAE6E1}" destId="{AB3F4D05-A338-4364-A945-F8848E837971}" srcOrd="0" destOrd="0" presId="urn:microsoft.com/office/officeart/2005/8/layout/vList2"/>
    <dgm:cxn modelId="{22D91176-0BA6-4571-A9D5-157998714560}" type="presOf" srcId="{26DC1492-BC59-4E37-AC54-F31F59EC3B8B}" destId="{F3F34017-02CA-4013-8016-CA83BC3A7A75}" srcOrd="0" destOrd="0" presId="urn:microsoft.com/office/officeart/2005/8/layout/vList2"/>
    <dgm:cxn modelId="{F71E01B0-45E5-45C5-9E4B-9D1892392576}" srcId="{9DD1AB24-4370-45DB-8B86-750937F3BF3D}" destId="{2C283E71-EEB6-4D7A-80B5-CE61C5745BA3}" srcOrd="1" destOrd="0" parTransId="{40831605-46D5-4E31-A6B7-745CCB84458A}" sibTransId="{21A38DFC-45DF-4F59-8DFC-88566E69AC05}"/>
    <dgm:cxn modelId="{BAFB336F-D7A4-4DF4-BFE9-33FC6C461982}" type="presOf" srcId="{9CEF37FA-91B9-40AE-AC33-C2385425ADD0}" destId="{57DC6C00-1FC0-4FB0-9AE8-A18E7B625A8C}" srcOrd="0" destOrd="0" presId="urn:microsoft.com/office/officeart/2005/8/layout/vList2"/>
    <dgm:cxn modelId="{DDA5EC1F-D089-43DA-9343-436BF8FE9A81}" srcId="{9DD1AB24-4370-45DB-8B86-750937F3BF3D}" destId="{26DC1492-BC59-4E37-AC54-F31F59EC3B8B}" srcOrd="0" destOrd="0" parTransId="{92460602-8FC8-4A89-8AEF-28D350602435}" sibTransId="{1C92BBC8-2557-4612-BC66-63D884AC55E8}"/>
    <dgm:cxn modelId="{DAC927C9-5164-4749-B1ED-4F7812F7F7DD}" type="presParOf" srcId="{F4EE2A46-9213-4FD9-966B-D1ED6423F419}" destId="{F3F34017-02CA-4013-8016-CA83BC3A7A75}" srcOrd="0" destOrd="0" presId="urn:microsoft.com/office/officeart/2005/8/layout/vList2"/>
    <dgm:cxn modelId="{2AF2B44C-FED4-4600-B24F-EAB982D94F6F}" type="presParOf" srcId="{F4EE2A46-9213-4FD9-966B-D1ED6423F419}" destId="{E010C209-2AAA-49E7-B072-FB23F7AE15C7}" srcOrd="1" destOrd="0" presId="urn:microsoft.com/office/officeart/2005/8/layout/vList2"/>
    <dgm:cxn modelId="{85A4A73F-9422-4665-AC11-2F00BEF09855}" type="presParOf" srcId="{F4EE2A46-9213-4FD9-966B-D1ED6423F419}" destId="{BD469A07-47F4-4105-ACB7-C38BD173FFDB}" srcOrd="2" destOrd="0" presId="urn:microsoft.com/office/officeart/2005/8/layout/vList2"/>
    <dgm:cxn modelId="{21A89DE2-6381-45AF-AAC9-E69AB69011F7}" type="presParOf" srcId="{F4EE2A46-9213-4FD9-966B-D1ED6423F419}" destId="{6DE09B5F-5132-40D1-A4DB-2EA371DBCE7E}" srcOrd="3" destOrd="0" presId="urn:microsoft.com/office/officeart/2005/8/layout/vList2"/>
    <dgm:cxn modelId="{99083E08-1EE0-4E94-973D-6D5E98423865}" type="presParOf" srcId="{F4EE2A46-9213-4FD9-966B-D1ED6423F419}" destId="{F1DA1A61-FFF1-41AC-B5BC-B42B4693F7F4}" srcOrd="4" destOrd="0" presId="urn:microsoft.com/office/officeart/2005/8/layout/vList2"/>
    <dgm:cxn modelId="{E55A9C9E-72A6-4EC9-8ADE-43CBDE74B5E7}" type="presParOf" srcId="{F4EE2A46-9213-4FD9-966B-D1ED6423F419}" destId="{B9D8A9E8-586D-405B-A622-92B116080841}" srcOrd="5" destOrd="0" presId="urn:microsoft.com/office/officeart/2005/8/layout/vList2"/>
    <dgm:cxn modelId="{23A4FFDF-4D10-4D41-80F7-1F6A6689F301}" type="presParOf" srcId="{F4EE2A46-9213-4FD9-966B-D1ED6423F419}" destId="{85351620-07D9-44D2-846B-3C4687A59A9F}" srcOrd="6" destOrd="0" presId="urn:microsoft.com/office/officeart/2005/8/layout/vList2"/>
    <dgm:cxn modelId="{0F25B449-14BF-4A40-B17F-EE68276778F3}" type="presParOf" srcId="{F4EE2A46-9213-4FD9-966B-D1ED6423F419}" destId="{86C282DC-62F5-4842-BAAC-B0BEAEBD4424}" srcOrd="7" destOrd="0" presId="urn:microsoft.com/office/officeart/2005/8/layout/vList2"/>
    <dgm:cxn modelId="{565BFC30-5398-4482-9623-6D05254A2FA7}" type="presParOf" srcId="{F4EE2A46-9213-4FD9-966B-D1ED6423F419}" destId="{086F8796-12EA-49F3-B300-33B6F37FEE1C}" srcOrd="8" destOrd="0" presId="urn:microsoft.com/office/officeart/2005/8/layout/vList2"/>
    <dgm:cxn modelId="{110A83FD-DBF3-4E3C-A43E-1C85F7B94AA8}" type="presParOf" srcId="{F4EE2A46-9213-4FD9-966B-D1ED6423F419}" destId="{B12347A0-21E6-4427-AEE5-AF0BEBF5A397}" srcOrd="9" destOrd="0" presId="urn:microsoft.com/office/officeart/2005/8/layout/vList2"/>
    <dgm:cxn modelId="{61108E76-30E1-4619-BB81-D8A2CBA41079}" type="presParOf" srcId="{F4EE2A46-9213-4FD9-966B-D1ED6423F419}" destId="{57DC6C00-1FC0-4FB0-9AE8-A18E7B625A8C}" srcOrd="10" destOrd="0" presId="urn:microsoft.com/office/officeart/2005/8/layout/vList2"/>
    <dgm:cxn modelId="{B7A6743D-BECC-4957-93D6-780B92818112}" type="presParOf" srcId="{F4EE2A46-9213-4FD9-966B-D1ED6423F419}" destId="{C9E4C6DB-9E92-4234-ADD8-E0A906E876F8}" srcOrd="11" destOrd="0" presId="urn:microsoft.com/office/officeart/2005/8/layout/vList2"/>
    <dgm:cxn modelId="{90A9E52B-EBC7-4A67-A310-4F7D1482771B}" type="presParOf" srcId="{F4EE2A46-9213-4FD9-966B-D1ED6423F419}" destId="{AB3F4D05-A338-4364-A945-F8848E83797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37F5A68-67CC-4FA5-9B5B-E437A79269B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6713BAFA-8853-4CD3-8136-0157F686C7FA}">
      <dgm:prSet/>
      <dgm:spPr/>
      <dgm:t>
        <a:bodyPr/>
        <a:lstStyle/>
        <a:p>
          <a:pPr rtl="0"/>
          <a:r>
            <a:rPr lang="es-ES" baseline="0" smtClean="0"/>
            <a:t>Para sistemas bien conocidos se puede utilizar el Modelo de Cascada. La fase de análisis de riesgos es relativamente fácil</a:t>
          </a:r>
          <a:endParaRPr lang="es-ES"/>
        </a:p>
      </dgm:t>
    </dgm:pt>
    <dgm:pt modelId="{669EE1B4-8ED7-4533-9C2C-4093C214F6AC}" type="parTrans" cxnId="{ECC31876-9A29-4DE1-B42B-7D0997263E55}">
      <dgm:prSet/>
      <dgm:spPr/>
      <dgm:t>
        <a:bodyPr/>
        <a:lstStyle/>
        <a:p>
          <a:endParaRPr lang="es-ES"/>
        </a:p>
      </dgm:t>
    </dgm:pt>
    <dgm:pt modelId="{0ECCC05C-DABD-45BE-BE56-3DA9A0AC4D05}" type="sibTrans" cxnId="{ECC31876-9A29-4DE1-B42B-7D0997263E55}">
      <dgm:prSet/>
      <dgm:spPr/>
      <dgm:t>
        <a:bodyPr/>
        <a:lstStyle/>
        <a:p>
          <a:endParaRPr lang="es-ES"/>
        </a:p>
      </dgm:t>
    </dgm:pt>
    <dgm:pt modelId="{51C94925-9112-4459-A461-2AADBF55823A}">
      <dgm:prSet/>
      <dgm:spPr/>
      <dgm:t>
        <a:bodyPr/>
        <a:lstStyle/>
        <a:p>
          <a:pPr rtl="0"/>
          <a:r>
            <a:rPr lang="es-ES" baseline="0" smtClean="0"/>
            <a:t>Con requisitos estables y sistemas de seguridad críticos, se recomienda utilizar modelos formales</a:t>
          </a:r>
          <a:endParaRPr lang="es-ES"/>
        </a:p>
      </dgm:t>
    </dgm:pt>
    <dgm:pt modelId="{3988CB40-3AE1-48E0-9B69-9714C942A99D}" type="parTrans" cxnId="{F39CFC1D-C222-4DD7-A0CF-B87A59D118BB}">
      <dgm:prSet/>
      <dgm:spPr/>
      <dgm:t>
        <a:bodyPr/>
        <a:lstStyle/>
        <a:p>
          <a:endParaRPr lang="es-ES"/>
        </a:p>
      </dgm:t>
    </dgm:pt>
    <dgm:pt modelId="{DC328CD4-35FC-4E0C-B82B-D2F025F2695F}" type="sibTrans" cxnId="{F39CFC1D-C222-4DD7-A0CF-B87A59D118BB}">
      <dgm:prSet/>
      <dgm:spPr/>
      <dgm:t>
        <a:bodyPr/>
        <a:lstStyle/>
        <a:p>
          <a:endParaRPr lang="es-ES"/>
        </a:p>
      </dgm:t>
    </dgm:pt>
    <dgm:pt modelId="{6CC4D200-08F7-4D2D-B097-DC92B601905D}">
      <dgm:prSet/>
      <dgm:spPr/>
      <dgm:t>
        <a:bodyPr/>
        <a:lstStyle/>
        <a:p>
          <a:pPr rtl="0"/>
          <a:r>
            <a:rPr lang="es-ES" baseline="0" smtClean="0"/>
            <a:t>Con especificaciones incompletas, el modelo de prototipado ayuda a identificarlos y va produciendo un sistema funcional</a:t>
          </a:r>
          <a:endParaRPr lang="es-ES"/>
        </a:p>
      </dgm:t>
    </dgm:pt>
    <dgm:pt modelId="{A2A45AEB-B231-472E-95B7-F00D63B10883}" type="parTrans" cxnId="{DC3F0EDD-FAD8-426A-AC26-CB76BE226B68}">
      <dgm:prSet/>
      <dgm:spPr/>
      <dgm:t>
        <a:bodyPr/>
        <a:lstStyle/>
        <a:p>
          <a:endParaRPr lang="es-ES"/>
        </a:p>
      </dgm:t>
    </dgm:pt>
    <dgm:pt modelId="{1C9CF616-7AC4-4B74-8013-110571C771AB}" type="sibTrans" cxnId="{DC3F0EDD-FAD8-426A-AC26-CB76BE226B68}">
      <dgm:prSet/>
      <dgm:spPr/>
      <dgm:t>
        <a:bodyPr/>
        <a:lstStyle/>
        <a:p>
          <a:endParaRPr lang="es-ES"/>
        </a:p>
      </dgm:t>
    </dgm:pt>
    <dgm:pt modelId="{C59C62F7-2B37-4826-84EB-D3E738155441}">
      <dgm:prSet/>
      <dgm:spPr/>
      <dgm:t>
        <a:bodyPr/>
        <a:lstStyle/>
        <a:p>
          <a:pPr rtl="0"/>
          <a:r>
            <a:rPr lang="es-ES" baseline="0" smtClean="0"/>
            <a:t>Pueden utilizarse modelos híbridos en distintas partes del desarrollo</a:t>
          </a:r>
          <a:endParaRPr lang="es-ES"/>
        </a:p>
      </dgm:t>
    </dgm:pt>
    <dgm:pt modelId="{A513DD4A-D64D-474F-87FF-303DA95FF254}" type="parTrans" cxnId="{30481881-3ABE-4CAC-BF7F-BD131CC7A1CD}">
      <dgm:prSet/>
      <dgm:spPr/>
      <dgm:t>
        <a:bodyPr/>
        <a:lstStyle/>
        <a:p>
          <a:endParaRPr lang="es-ES"/>
        </a:p>
      </dgm:t>
    </dgm:pt>
    <dgm:pt modelId="{5F373929-4CCE-42C4-BB74-88BDDE5657F6}" type="sibTrans" cxnId="{30481881-3ABE-4CAC-BF7F-BD131CC7A1CD}">
      <dgm:prSet/>
      <dgm:spPr/>
      <dgm:t>
        <a:bodyPr/>
        <a:lstStyle/>
        <a:p>
          <a:endParaRPr lang="es-ES"/>
        </a:p>
      </dgm:t>
    </dgm:pt>
    <dgm:pt modelId="{047D37AA-A545-49FB-BB67-151B0F84F29D}" type="pres">
      <dgm:prSet presAssocID="{437F5A68-67CC-4FA5-9B5B-E437A79269B6}" presName="linear" presStyleCnt="0">
        <dgm:presLayoutVars>
          <dgm:animLvl val="lvl"/>
          <dgm:resizeHandles val="exact"/>
        </dgm:presLayoutVars>
      </dgm:prSet>
      <dgm:spPr/>
      <dgm:t>
        <a:bodyPr/>
        <a:lstStyle/>
        <a:p>
          <a:endParaRPr lang="es-ES"/>
        </a:p>
      </dgm:t>
    </dgm:pt>
    <dgm:pt modelId="{C076E46E-9709-45E9-B83C-7E39BB030C75}" type="pres">
      <dgm:prSet presAssocID="{6713BAFA-8853-4CD3-8136-0157F686C7FA}" presName="parentText" presStyleLbl="node1" presStyleIdx="0" presStyleCnt="4">
        <dgm:presLayoutVars>
          <dgm:chMax val="0"/>
          <dgm:bulletEnabled val="1"/>
        </dgm:presLayoutVars>
      </dgm:prSet>
      <dgm:spPr/>
      <dgm:t>
        <a:bodyPr/>
        <a:lstStyle/>
        <a:p>
          <a:endParaRPr lang="es-ES"/>
        </a:p>
      </dgm:t>
    </dgm:pt>
    <dgm:pt modelId="{5F4852E7-1382-4B67-B7D9-5CE9B1E0C8C6}" type="pres">
      <dgm:prSet presAssocID="{0ECCC05C-DABD-45BE-BE56-3DA9A0AC4D05}" presName="spacer" presStyleCnt="0"/>
      <dgm:spPr/>
    </dgm:pt>
    <dgm:pt modelId="{BD171A69-AACC-43EC-9954-078D3A1632FA}" type="pres">
      <dgm:prSet presAssocID="{51C94925-9112-4459-A461-2AADBF55823A}" presName="parentText" presStyleLbl="node1" presStyleIdx="1" presStyleCnt="4">
        <dgm:presLayoutVars>
          <dgm:chMax val="0"/>
          <dgm:bulletEnabled val="1"/>
        </dgm:presLayoutVars>
      </dgm:prSet>
      <dgm:spPr/>
      <dgm:t>
        <a:bodyPr/>
        <a:lstStyle/>
        <a:p>
          <a:endParaRPr lang="es-ES"/>
        </a:p>
      </dgm:t>
    </dgm:pt>
    <dgm:pt modelId="{A1330F6A-2A33-4025-B3B8-6E07E45C9AC7}" type="pres">
      <dgm:prSet presAssocID="{DC328CD4-35FC-4E0C-B82B-D2F025F2695F}" presName="spacer" presStyleCnt="0"/>
      <dgm:spPr/>
    </dgm:pt>
    <dgm:pt modelId="{71D200E7-20B2-4F11-9400-DFBC53F8C10C}" type="pres">
      <dgm:prSet presAssocID="{6CC4D200-08F7-4D2D-B097-DC92B601905D}" presName="parentText" presStyleLbl="node1" presStyleIdx="2" presStyleCnt="4">
        <dgm:presLayoutVars>
          <dgm:chMax val="0"/>
          <dgm:bulletEnabled val="1"/>
        </dgm:presLayoutVars>
      </dgm:prSet>
      <dgm:spPr/>
      <dgm:t>
        <a:bodyPr/>
        <a:lstStyle/>
        <a:p>
          <a:endParaRPr lang="es-ES"/>
        </a:p>
      </dgm:t>
    </dgm:pt>
    <dgm:pt modelId="{66596650-2442-4324-A4A9-F75A6F57133D}" type="pres">
      <dgm:prSet presAssocID="{1C9CF616-7AC4-4B74-8013-110571C771AB}" presName="spacer" presStyleCnt="0"/>
      <dgm:spPr/>
    </dgm:pt>
    <dgm:pt modelId="{215199B7-5158-4BED-9451-2BA4A68A6A35}" type="pres">
      <dgm:prSet presAssocID="{C59C62F7-2B37-4826-84EB-D3E738155441}" presName="parentText" presStyleLbl="node1" presStyleIdx="3" presStyleCnt="4">
        <dgm:presLayoutVars>
          <dgm:chMax val="0"/>
          <dgm:bulletEnabled val="1"/>
        </dgm:presLayoutVars>
      </dgm:prSet>
      <dgm:spPr/>
      <dgm:t>
        <a:bodyPr/>
        <a:lstStyle/>
        <a:p>
          <a:endParaRPr lang="es-ES"/>
        </a:p>
      </dgm:t>
    </dgm:pt>
  </dgm:ptLst>
  <dgm:cxnLst>
    <dgm:cxn modelId="{C7C959E3-F964-4067-A784-97B450158E4C}" type="presOf" srcId="{437F5A68-67CC-4FA5-9B5B-E437A79269B6}" destId="{047D37AA-A545-49FB-BB67-151B0F84F29D}" srcOrd="0" destOrd="0" presId="urn:microsoft.com/office/officeart/2005/8/layout/vList2"/>
    <dgm:cxn modelId="{DC3F0EDD-FAD8-426A-AC26-CB76BE226B68}" srcId="{437F5A68-67CC-4FA5-9B5B-E437A79269B6}" destId="{6CC4D200-08F7-4D2D-B097-DC92B601905D}" srcOrd="2" destOrd="0" parTransId="{A2A45AEB-B231-472E-95B7-F00D63B10883}" sibTransId="{1C9CF616-7AC4-4B74-8013-110571C771AB}"/>
    <dgm:cxn modelId="{30481881-3ABE-4CAC-BF7F-BD131CC7A1CD}" srcId="{437F5A68-67CC-4FA5-9B5B-E437A79269B6}" destId="{C59C62F7-2B37-4826-84EB-D3E738155441}" srcOrd="3" destOrd="0" parTransId="{A513DD4A-D64D-474F-87FF-303DA95FF254}" sibTransId="{5F373929-4CCE-42C4-BB74-88BDDE5657F6}"/>
    <dgm:cxn modelId="{7508F609-18C6-4112-96E8-70AAE1A44539}" type="presOf" srcId="{51C94925-9112-4459-A461-2AADBF55823A}" destId="{BD171A69-AACC-43EC-9954-078D3A1632FA}" srcOrd="0" destOrd="0" presId="urn:microsoft.com/office/officeart/2005/8/layout/vList2"/>
    <dgm:cxn modelId="{EB845339-AB9B-4B52-8322-9F178A89DED7}" type="presOf" srcId="{C59C62F7-2B37-4826-84EB-D3E738155441}" destId="{215199B7-5158-4BED-9451-2BA4A68A6A35}" srcOrd="0" destOrd="0" presId="urn:microsoft.com/office/officeart/2005/8/layout/vList2"/>
    <dgm:cxn modelId="{0F179A73-C977-418D-8ABA-5EEE599C544B}" type="presOf" srcId="{6CC4D200-08F7-4D2D-B097-DC92B601905D}" destId="{71D200E7-20B2-4F11-9400-DFBC53F8C10C}" srcOrd="0" destOrd="0" presId="urn:microsoft.com/office/officeart/2005/8/layout/vList2"/>
    <dgm:cxn modelId="{F39CFC1D-C222-4DD7-A0CF-B87A59D118BB}" srcId="{437F5A68-67CC-4FA5-9B5B-E437A79269B6}" destId="{51C94925-9112-4459-A461-2AADBF55823A}" srcOrd="1" destOrd="0" parTransId="{3988CB40-3AE1-48E0-9B69-9714C942A99D}" sibTransId="{DC328CD4-35FC-4E0C-B82B-D2F025F2695F}"/>
    <dgm:cxn modelId="{ECC31876-9A29-4DE1-B42B-7D0997263E55}" srcId="{437F5A68-67CC-4FA5-9B5B-E437A79269B6}" destId="{6713BAFA-8853-4CD3-8136-0157F686C7FA}" srcOrd="0" destOrd="0" parTransId="{669EE1B4-8ED7-4533-9C2C-4093C214F6AC}" sibTransId="{0ECCC05C-DABD-45BE-BE56-3DA9A0AC4D05}"/>
    <dgm:cxn modelId="{C4E04BDC-355E-41F4-9F2F-7723C2E78F69}" type="presOf" srcId="{6713BAFA-8853-4CD3-8136-0157F686C7FA}" destId="{C076E46E-9709-45E9-B83C-7E39BB030C75}" srcOrd="0" destOrd="0" presId="urn:microsoft.com/office/officeart/2005/8/layout/vList2"/>
    <dgm:cxn modelId="{CF91348A-5B16-4E1D-BF09-A0A6C95FF039}" type="presParOf" srcId="{047D37AA-A545-49FB-BB67-151B0F84F29D}" destId="{C076E46E-9709-45E9-B83C-7E39BB030C75}" srcOrd="0" destOrd="0" presId="urn:microsoft.com/office/officeart/2005/8/layout/vList2"/>
    <dgm:cxn modelId="{BA8A1F99-EF10-42E5-BE33-D05090812488}" type="presParOf" srcId="{047D37AA-A545-49FB-BB67-151B0F84F29D}" destId="{5F4852E7-1382-4B67-B7D9-5CE9B1E0C8C6}" srcOrd="1" destOrd="0" presId="urn:microsoft.com/office/officeart/2005/8/layout/vList2"/>
    <dgm:cxn modelId="{DF2C6B4E-C363-466C-A0F4-7233C05C88D1}" type="presParOf" srcId="{047D37AA-A545-49FB-BB67-151B0F84F29D}" destId="{BD171A69-AACC-43EC-9954-078D3A1632FA}" srcOrd="2" destOrd="0" presId="urn:microsoft.com/office/officeart/2005/8/layout/vList2"/>
    <dgm:cxn modelId="{E9CC032E-FA96-4483-AE77-EACB12877919}" type="presParOf" srcId="{047D37AA-A545-49FB-BB67-151B0F84F29D}" destId="{A1330F6A-2A33-4025-B3B8-6E07E45C9AC7}" srcOrd="3" destOrd="0" presId="urn:microsoft.com/office/officeart/2005/8/layout/vList2"/>
    <dgm:cxn modelId="{6D466DBE-6390-4308-99D4-9B3426E057B0}" type="presParOf" srcId="{047D37AA-A545-49FB-BB67-151B0F84F29D}" destId="{71D200E7-20B2-4F11-9400-DFBC53F8C10C}" srcOrd="4" destOrd="0" presId="urn:microsoft.com/office/officeart/2005/8/layout/vList2"/>
    <dgm:cxn modelId="{E39177AD-B372-4852-8758-347304E8D220}" type="presParOf" srcId="{047D37AA-A545-49FB-BB67-151B0F84F29D}" destId="{66596650-2442-4324-A4A9-F75A6F57133D}" srcOrd="5" destOrd="0" presId="urn:microsoft.com/office/officeart/2005/8/layout/vList2"/>
    <dgm:cxn modelId="{C52B839F-9B19-4636-B3C3-B3AB0EAB5EF4}" type="presParOf" srcId="{047D37AA-A545-49FB-BB67-151B0F84F29D}" destId="{215199B7-5158-4BED-9451-2BA4A68A6A3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C31958A-83C4-4AC3-9F3A-0DB0BA01283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1C2961CA-CC23-4D2C-9FD2-72472051B995}">
      <dgm:prSet/>
      <dgm:spPr/>
      <dgm:t>
        <a:bodyPr/>
        <a:lstStyle/>
        <a:p>
          <a:pPr algn="just" rtl="0"/>
          <a:r>
            <a:rPr lang="es-ES" baseline="0" smtClean="0"/>
            <a:t>Una de las tareas del ingeniero de software es la de seleccionar la mejor tecnología para el tipo de proyecto a desarrollar.</a:t>
          </a:r>
          <a:endParaRPr lang="es-ES"/>
        </a:p>
      </dgm:t>
    </dgm:pt>
    <dgm:pt modelId="{6C6E68DD-32DF-4570-8F2F-054414C99EA2}" type="parTrans" cxnId="{28CB32C1-01B0-41C9-B339-A06E9C710B9C}">
      <dgm:prSet/>
      <dgm:spPr/>
      <dgm:t>
        <a:bodyPr/>
        <a:lstStyle/>
        <a:p>
          <a:pPr algn="just"/>
          <a:endParaRPr lang="es-ES"/>
        </a:p>
      </dgm:t>
    </dgm:pt>
    <dgm:pt modelId="{1EA59A63-E3AB-4E40-9047-D3A44FE60DE8}" type="sibTrans" cxnId="{28CB32C1-01B0-41C9-B339-A06E9C710B9C}">
      <dgm:prSet/>
      <dgm:spPr/>
      <dgm:t>
        <a:bodyPr/>
        <a:lstStyle/>
        <a:p>
          <a:pPr algn="just"/>
          <a:endParaRPr lang="es-ES"/>
        </a:p>
      </dgm:t>
    </dgm:pt>
    <dgm:pt modelId="{ABB2657E-A700-4505-95AB-D42E0B9FE8F1}">
      <dgm:prSet/>
      <dgm:spPr/>
      <dgm:t>
        <a:bodyPr/>
        <a:lstStyle/>
        <a:p>
          <a:pPr algn="just" rtl="0"/>
          <a:r>
            <a:rPr lang="es-ES" baseline="0" dirty="0" smtClean="0"/>
            <a:t>Definimos </a:t>
          </a:r>
          <a:r>
            <a:rPr lang="es-ES" b="1" baseline="0" dirty="0" smtClean="0"/>
            <a:t>tecnología de software </a:t>
          </a:r>
          <a:r>
            <a:rPr lang="es-ES" baseline="0" dirty="0" smtClean="0"/>
            <a:t>como un conjunto integrado de notaciones, herramientas y métodos, basados en unos sólidos fundamentos, que permiten el desarrollo de un producto software en un contexto organizativo dado. </a:t>
          </a:r>
          <a:endParaRPr lang="es-ES" dirty="0"/>
        </a:p>
      </dgm:t>
    </dgm:pt>
    <dgm:pt modelId="{D9D15E2F-3577-486D-9397-3C4F3B77BC94}" type="parTrans" cxnId="{B8BBCD5D-B604-4BAA-B260-83B8BBBE155B}">
      <dgm:prSet/>
      <dgm:spPr/>
      <dgm:t>
        <a:bodyPr/>
        <a:lstStyle/>
        <a:p>
          <a:pPr algn="just"/>
          <a:endParaRPr lang="es-ES"/>
        </a:p>
      </dgm:t>
    </dgm:pt>
    <dgm:pt modelId="{1D76DD0B-02D5-4C18-B055-CAAB4AAFD8F6}" type="sibTrans" cxnId="{B8BBCD5D-B604-4BAA-B260-83B8BBBE155B}">
      <dgm:prSet/>
      <dgm:spPr/>
      <dgm:t>
        <a:bodyPr/>
        <a:lstStyle/>
        <a:p>
          <a:pPr algn="just"/>
          <a:endParaRPr lang="es-ES"/>
        </a:p>
      </dgm:t>
    </dgm:pt>
    <dgm:pt modelId="{BFE6DEBA-A6A7-451D-96FA-CF041A4F5180}">
      <dgm:prSet/>
      <dgm:spPr/>
      <dgm:t>
        <a:bodyPr/>
        <a:lstStyle/>
        <a:p>
          <a:pPr algn="just" rtl="0"/>
          <a:r>
            <a:rPr lang="es-ES" baseline="0" smtClean="0"/>
            <a:t>Una tecnología de software puede considerarse constituida por los siguientes componentes:</a:t>
          </a:r>
          <a:endParaRPr lang="es-ES"/>
        </a:p>
      </dgm:t>
    </dgm:pt>
    <dgm:pt modelId="{CF3BEA5D-0180-43CD-ABAF-4F87FB8ADD35}" type="parTrans" cxnId="{51411B6C-4325-41C2-9890-CBAA4B1AEE78}">
      <dgm:prSet/>
      <dgm:spPr/>
      <dgm:t>
        <a:bodyPr/>
        <a:lstStyle/>
        <a:p>
          <a:pPr algn="just"/>
          <a:endParaRPr lang="es-ES"/>
        </a:p>
      </dgm:t>
    </dgm:pt>
    <dgm:pt modelId="{D10187FD-368F-4891-AB1B-6D43BD6F451E}" type="sibTrans" cxnId="{51411B6C-4325-41C2-9890-CBAA4B1AEE78}">
      <dgm:prSet/>
      <dgm:spPr/>
      <dgm:t>
        <a:bodyPr/>
        <a:lstStyle/>
        <a:p>
          <a:pPr algn="just"/>
          <a:endParaRPr lang="es-ES"/>
        </a:p>
      </dgm:t>
    </dgm:pt>
    <dgm:pt modelId="{FA2E699B-D154-47BE-9A8E-9864AA723E25}" type="pres">
      <dgm:prSet presAssocID="{0C31958A-83C4-4AC3-9F3A-0DB0BA01283B}" presName="linear" presStyleCnt="0">
        <dgm:presLayoutVars>
          <dgm:animLvl val="lvl"/>
          <dgm:resizeHandles val="exact"/>
        </dgm:presLayoutVars>
      </dgm:prSet>
      <dgm:spPr/>
      <dgm:t>
        <a:bodyPr/>
        <a:lstStyle/>
        <a:p>
          <a:endParaRPr lang="es-ES"/>
        </a:p>
      </dgm:t>
    </dgm:pt>
    <dgm:pt modelId="{28269DD6-9DFC-402C-8B56-0EF9B8D3FD4E}" type="pres">
      <dgm:prSet presAssocID="{1C2961CA-CC23-4D2C-9FD2-72472051B995}" presName="parentText" presStyleLbl="node1" presStyleIdx="0" presStyleCnt="3" custScaleY="79516" custLinFactNeighborY="-88878">
        <dgm:presLayoutVars>
          <dgm:chMax val="0"/>
          <dgm:bulletEnabled val="1"/>
        </dgm:presLayoutVars>
      </dgm:prSet>
      <dgm:spPr/>
      <dgm:t>
        <a:bodyPr/>
        <a:lstStyle/>
        <a:p>
          <a:endParaRPr lang="es-ES"/>
        </a:p>
      </dgm:t>
    </dgm:pt>
    <dgm:pt modelId="{DF21F88E-4058-4C1E-94A5-12297D72F166}" type="pres">
      <dgm:prSet presAssocID="{1EA59A63-E3AB-4E40-9047-D3A44FE60DE8}" presName="spacer" presStyleCnt="0"/>
      <dgm:spPr/>
    </dgm:pt>
    <dgm:pt modelId="{3ACA12BD-BB90-4009-9A1C-CB40E3C758E5}" type="pres">
      <dgm:prSet presAssocID="{ABB2657E-A700-4505-95AB-D42E0B9FE8F1}" presName="parentText" presStyleLbl="node1" presStyleIdx="1" presStyleCnt="3" custLinFactY="-256" custLinFactNeighborY="-100000">
        <dgm:presLayoutVars>
          <dgm:chMax val="0"/>
          <dgm:bulletEnabled val="1"/>
        </dgm:presLayoutVars>
      </dgm:prSet>
      <dgm:spPr/>
      <dgm:t>
        <a:bodyPr/>
        <a:lstStyle/>
        <a:p>
          <a:endParaRPr lang="es-ES"/>
        </a:p>
      </dgm:t>
    </dgm:pt>
    <dgm:pt modelId="{F0C55794-2344-4AD2-AFBB-869CB907F76D}" type="pres">
      <dgm:prSet presAssocID="{1D76DD0B-02D5-4C18-B055-CAAB4AAFD8F6}" presName="spacer" presStyleCnt="0"/>
      <dgm:spPr/>
    </dgm:pt>
    <dgm:pt modelId="{DCDCDF62-5691-43C4-A943-84D323FB8A45}" type="pres">
      <dgm:prSet presAssocID="{BFE6DEBA-A6A7-451D-96FA-CF041A4F5180}" presName="parentText" presStyleLbl="node1" presStyleIdx="2" presStyleCnt="3" custLinFactY="-702" custLinFactNeighborY="-100000">
        <dgm:presLayoutVars>
          <dgm:chMax val="0"/>
          <dgm:bulletEnabled val="1"/>
        </dgm:presLayoutVars>
      </dgm:prSet>
      <dgm:spPr/>
      <dgm:t>
        <a:bodyPr/>
        <a:lstStyle/>
        <a:p>
          <a:endParaRPr lang="es-ES"/>
        </a:p>
      </dgm:t>
    </dgm:pt>
  </dgm:ptLst>
  <dgm:cxnLst>
    <dgm:cxn modelId="{51411B6C-4325-41C2-9890-CBAA4B1AEE78}" srcId="{0C31958A-83C4-4AC3-9F3A-0DB0BA01283B}" destId="{BFE6DEBA-A6A7-451D-96FA-CF041A4F5180}" srcOrd="2" destOrd="0" parTransId="{CF3BEA5D-0180-43CD-ABAF-4F87FB8ADD35}" sibTransId="{D10187FD-368F-4891-AB1B-6D43BD6F451E}"/>
    <dgm:cxn modelId="{B8BBCD5D-B604-4BAA-B260-83B8BBBE155B}" srcId="{0C31958A-83C4-4AC3-9F3A-0DB0BA01283B}" destId="{ABB2657E-A700-4505-95AB-D42E0B9FE8F1}" srcOrd="1" destOrd="0" parTransId="{D9D15E2F-3577-486D-9397-3C4F3B77BC94}" sibTransId="{1D76DD0B-02D5-4C18-B055-CAAB4AAFD8F6}"/>
    <dgm:cxn modelId="{EB78025D-F72D-4F93-B09B-52A12DA1C160}" type="presOf" srcId="{BFE6DEBA-A6A7-451D-96FA-CF041A4F5180}" destId="{DCDCDF62-5691-43C4-A943-84D323FB8A45}" srcOrd="0" destOrd="0" presId="urn:microsoft.com/office/officeart/2005/8/layout/vList2"/>
    <dgm:cxn modelId="{28E7E059-1FFB-420B-84E0-4AEC3B07E4B9}" type="presOf" srcId="{ABB2657E-A700-4505-95AB-D42E0B9FE8F1}" destId="{3ACA12BD-BB90-4009-9A1C-CB40E3C758E5}" srcOrd="0" destOrd="0" presId="urn:microsoft.com/office/officeart/2005/8/layout/vList2"/>
    <dgm:cxn modelId="{7C615DE7-8D3A-4FD0-B983-3CF0530DBFDD}" type="presOf" srcId="{0C31958A-83C4-4AC3-9F3A-0DB0BA01283B}" destId="{FA2E699B-D154-47BE-9A8E-9864AA723E25}" srcOrd="0" destOrd="0" presId="urn:microsoft.com/office/officeart/2005/8/layout/vList2"/>
    <dgm:cxn modelId="{28CB32C1-01B0-41C9-B339-A06E9C710B9C}" srcId="{0C31958A-83C4-4AC3-9F3A-0DB0BA01283B}" destId="{1C2961CA-CC23-4D2C-9FD2-72472051B995}" srcOrd="0" destOrd="0" parTransId="{6C6E68DD-32DF-4570-8F2F-054414C99EA2}" sibTransId="{1EA59A63-E3AB-4E40-9047-D3A44FE60DE8}"/>
    <dgm:cxn modelId="{FABA9F63-DC56-4C46-9EFF-CE69CB93918F}" type="presOf" srcId="{1C2961CA-CC23-4D2C-9FD2-72472051B995}" destId="{28269DD6-9DFC-402C-8B56-0EF9B8D3FD4E}" srcOrd="0" destOrd="0" presId="urn:microsoft.com/office/officeart/2005/8/layout/vList2"/>
    <dgm:cxn modelId="{DA119F6D-5F6B-4A7D-B9C2-9E6F96426BD2}" type="presParOf" srcId="{FA2E699B-D154-47BE-9A8E-9864AA723E25}" destId="{28269DD6-9DFC-402C-8B56-0EF9B8D3FD4E}" srcOrd="0" destOrd="0" presId="urn:microsoft.com/office/officeart/2005/8/layout/vList2"/>
    <dgm:cxn modelId="{22076F10-E63E-483A-B8B5-41B142B1E3CA}" type="presParOf" srcId="{FA2E699B-D154-47BE-9A8E-9864AA723E25}" destId="{DF21F88E-4058-4C1E-94A5-12297D72F166}" srcOrd="1" destOrd="0" presId="urn:microsoft.com/office/officeart/2005/8/layout/vList2"/>
    <dgm:cxn modelId="{96066A69-D669-427E-9C64-7A23C16E7DE1}" type="presParOf" srcId="{FA2E699B-D154-47BE-9A8E-9864AA723E25}" destId="{3ACA12BD-BB90-4009-9A1C-CB40E3C758E5}" srcOrd="2" destOrd="0" presId="urn:microsoft.com/office/officeart/2005/8/layout/vList2"/>
    <dgm:cxn modelId="{B707EB12-7B1C-4FD8-84DE-5421CAE77729}" type="presParOf" srcId="{FA2E699B-D154-47BE-9A8E-9864AA723E25}" destId="{F0C55794-2344-4AD2-AFBB-869CB907F76D}" srcOrd="3" destOrd="0" presId="urn:microsoft.com/office/officeart/2005/8/layout/vList2"/>
    <dgm:cxn modelId="{522D0CC9-D258-455D-A75D-3AC0F0E07E04}" type="presParOf" srcId="{FA2E699B-D154-47BE-9A8E-9864AA723E25}" destId="{DCDCDF62-5691-43C4-A943-84D323FB8A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5659EEA-F32E-4E10-8F78-46BF817A37B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EC8A8A77-8265-458E-8CEC-6EF92CEBA96B}">
      <dgm:prSet custT="1"/>
      <dgm:spPr/>
      <dgm:t>
        <a:bodyPr/>
        <a:lstStyle/>
        <a:p>
          <a:pPr rtl="0"/>
          <a:r>
            <a:rPr lang="es-ES" sz="3600" baseline="0" dirty="0" smtClean="0"/>
            <a:t>Las dos mas importantes son:</a:t>
          </a:r>
          <a:endParaRPr lang="es-ES" sz="3600" dirty="0"/>
        </a:p>
      </dgm:t>
    </dgm:pt>
    <dgm:pt modelId="{941E93F8-E89A-4D52-A680-115C228FEDA5}" type="parTrans" cxnId="{57A7C388-4B61-4DC6-86B0-6C3A3C1CFDD1}">
      <dgm:prSet/>
      <dgm:spPr/>
      <dgm:t>
        <a:bodyPr/>
        <a:lstStyle/>
        <a:p>
          <a:endParaRPr lang="es-ES"/>
        </a:p>
      </dgm:t>
    </dgm:pt>
    <dgm:pt modelId="{0D90B996-BD2A-4532-A404-FF9FFB0181A4}" type="sibTrans" cxnId="{57A7C388-4B61-4DC6-86B0-6C3A3C1CFDD1}">
      <dgm:prSet/>
      <dgm:spPr/>
      <dgm:t>
        <a:bodyPr/>
        <a:lstStyle/>
        <a:p>
          <a:endParaRPr lang="es-ES"/>
        </a:p>
      </dgm:t>
    </dgm:pt>
    <dgm:pt modelId="{ACFAD781-71DC-4C88-8575-63CA4AE47DBB}">
      <dgm:prSet custT="1"/>
      <dgm:spPr/>
      <dgm:t>
        <a:bodyPr/>
        <a:lstStyle/>
        <a:p>
          <a:pPr rtl="0"/>
          <a:r>
            <a:rPr lang="es-ES" sz="2800" baseline="0" dirty="0" smtClean="0"/>
            <a:t>Tecnologías de desarrollo estructurado</a:t>
          </a:r>
          <a:endParaRPr lang="es-ES" sz="2800" dirty="0"/>
        </a:p>
      </dgm:t>
    </dgm:pt>
    <dgm:pt modelId="{610AA615-10C2-4923-BACE-3558335AD877}" type="parTrans" cxnId="{C42B96E0-3626-4620-9FB5-1EA51108169B}">
      <dgm:prSet/>
      <dgm:spPr/>
      <dgm:t>
        <a:bodyPr/>
        <a:lstStyle/>
        <a:p>
          <a:endParaRPr lang="es-ES"/>
        </a:p>
      </dgm:t>
    </dgm:pt>
    <dgm:pt modelId="{2C720034-C64F-4CFC-8C4E-344A9ECAB0F3}" type="sibTrans" cxnId="{C42B96E0-3626-4620-9FB5-1EA51108169B}">
      <dgm:prSet/>
      <dgm:spPr/>
      <dgm:t>
        <a:bodyPr/>
        <a:lstStyle/>
        <a:p>
          <a:endParaRPr lang="es-ES"/>
        </a:p>
      </dgm:t>
    </dgm:pt>
    <dgm:pt modelId="{D1880121-0A1E-44A7-8766-9B08A0F7A635}">
      <dgm:prSet custT="1"/>
      <dgm:spPr/>
      <dgm:t>
        <a:bodyPr/>
        <a:lstStyle/>
        <a:p>
          <a:pPr rtl="0"/>
          <a:r>
            <a:rPr lang="es-ES" sz="2800" baseline="0" dirty="0" smtClean="0"/>
            <a:t>Tecnologías orientadas a objetos</a:t>
          </a:r>
          <a:endParaRPr lang="es-ES" sz="2800" dirty="0"/>
        </a:p>
      </dgm:t>
    </dgm:pt>
    <dgm:pt modelId="{237543E8-2E2B-4682-B738-1C7489D9EB32}" type="parTrans" cxnId="{61CE7FC8-258D-4316-A578-7E832CDBF4EA}">
      <dgm:prSet/>
      <dgm:spPr/>
      <dgm:t>
        <a:bodyPr/>
        <a:lstStyle/>
        <a:p>
          <a:endParaRPr lang="es-ES"/>
        </a:p>
      </dgm:t>
    </dgm:pt>
    <dgm:pt modelId="{63482A9F-ECDE-4784-A418-36CA14F3DDC4}" type="sibTrans" cxnId="{61CE7FC8-258D-4316-A578-7E832CDBF4EA}">
      <dgm:prSet/>
      <dgm:spPr/>
      <dgm:t>
        <a:bodyPr/>
        <a:lstStyle/>
        <a:p>
          <a:endParaRPr lang="es-ES"/>
        </a:p>
      </dgm:t>
    </dgm:pt>
    <dgm:pt modelId="{E7E4BEC4-2746-4276-B3F9-115C8BF7836D}" type="pres">
      <dgm:prSet presAssocID="{45659EEA-F32E-4E10-8F78-46BF817A37B1}" presName="linear" presStyleCnt="0">
        <dgm:presLayoutVars>
          <dgm:animLvl val="lvl"/>
          <dgm:resizeHandles val="exact"/>
        </dgm:presLayoutVars>
      </dgm:prSet>
      <dgm:spPr/>
      <dgm:t>
        <a:bodyPr/>
        <a:lstStyle/>
        <a:p>
          <a:endParaRPr lang="es-ES"/>
        </a:p>
      </dgm:t>
    </dgm:pt>
    <dgm:pt modelId="{79657055-2082-4A47-A4AD-8A7B4EB34809}" type="pres">
      <dgm:prSet presAssocID="{EC8A8A77-8265-458E-8CEC-6EF92CEBA96B}" presName="parentText" presStyleLbl="node1" presStyleIdx="0" presStyleCnt="1" custLinFactNeighborY="-10143">
        <dgm:presLayoutVars>
          <dgm:chMax val="0"/>
          <dgm:bulletEnabled val="1"/>
        </dgm:presLayoutVars>
      </dgm:prSet>
      <dgm:spPr/>
      <dgm:t>
        <a:bodyPr/>
        <a:lstStyle/>
        <a:p>
          <a:endParaRPr lang="es-ES"/>
        </a:p>
      </dgm:t>
    </dgm:pt>
    <dgm:pt modelId="{A9700252-7FB2-4670-BD04-06F374BC42E2}" type="pres">
      <dgm:prSet presAssocID="{EC8A8A77-8265-458E-8CEC-6EF92CEBA96B}" presName="childText" presStyleLbl="revTx" presStyleIdx="0" presStyleCnt="1">
        <dgm:presLayoutVars>
          <dgm:bulletEnabled val="1"/>
        </dgm:presLayoutVars>
      </dgm:prSet>
      <dgm:spPr/>
      <dgm:t>
        <a:bodyPr/>
        <a:lstStyle/>
        <a:p>
          <a:endParaRPr lang="es-ES"/>
        </a:p>
      </dgm:t>
    </dgm:pt>
  </dgm:ptLst>
  <dgm:cxnLst>
    <dgm:cxn modelId="{57A7C388-4B61-4DC6-86B0-6C3A3C1CFDD1}" srcId="{45659EEA-F32E-4E10-8F78-46BF817A37B1}" destId="{EC8A8A77-8265-458E-8CEC-6EF92CEBA96B}" srcOrd="0" destOrd="0" parTransId="{941E93F8-E89A-4D52-A680-115C228FEDA5}" sibTransId="{0D90B996-BD2A-4532-A404-FF9FFB0181A4}"/>
    <dgm:cxn modelId="{52C2950C-2B59-4836-9E1B-E54EB830FF86}" type="presOf" srcId="{D1880121-0A1E-44A7-8766-9B08A0F7A635}" destId="{A9700252-7FB2-4670-BD04-06F374BC42E2}" srcOrd="0" destOrd="1" presId="urn:microsoft.com/office/officeart/2005/8/layout/vList2"/>
    <dgm:cxn modelId="{C42B96E0-3626-4620-9FB5-1EA51108169B}" srcId="{EC8A8A77-8265-458E-8CEC-6EF92CEBA96B}" destId="{ACFAD781-71DC-4C88-8575-63CA4AE47DBB}" srcOrd="0" destOrd="0" parTransId="{610AA615-10C2-4923-BACE-3558335AD877}" sibTransId="{2C720034-C64F-4CFC-8C4E-344A9ECAB0F3}"/>
    <dgm:cxn modelId="{0C7BA6C0-4015-4AC8-B612-252DAABAE713}" type="presOf" srcId="{ACFAD781-71DC-4C88-8575-63CA4AE47DBB}" destId="{A9700252-7FB2-4670-BD04-06F374BC42E2}" srcOrd="0" destOrd="0" presId="urn:microsoft.com/office/officeart/2005/8/layout/vList2"/>
    <dgm:cxn modelId="{2D54FCF7-C973-456E-9CAA-E15A638984B3}" type="presOf" srcId="{EC8A8A77-8265-458E-8CEC-6EF92CEBA96B}" destId="{79657055-2082-4A47-A4AD-8A7B4EB34809}" srcOrd="0" destOrd="0" presId="urn:microsoft.com/office/officeart/2005/8/layout/vList2"/>
    <dgm:cxn modelId="{61CE7FC8-258D-4316-A578-7E832CDBF4EA}" srcId="{EC8A8A77-8265-458E-8CEC-6EF92CEBA96B}" destId="{D1880121-0A1E-44A7-8766-9B08A0F7A635}" srcOrd="1" destOrd="0" parTransId="{237543E8-2E2B-4682-B738-1C7489D9EB32}" sibTransId="{63482A9F-ECDE-4784-A418-36CA14F3DDC4}"/>
    <dgm:cxn modelId="{FE9900FB-FDBB-47A4-89E7-16063573E4ED}" type="presOf" srcId="{45659EEA-F32E-4E10-8F78-46BF817A37B1}" destId="{E7E4BEC4-2746-4276-B3F9-115C8BF7836D}" srcOrd="0" destOrd="0" presId="urn:microsoft.com/office/officeart/2005/8/layout/vList2"/>
    <dgm:cxn modelId="{1CD4845D-B2EE-4E48-93AE-75A151E62A3D}" type="presParOf" srcId="{E7E4BEC4-2746-4276-B3F9-115C8BF7836D}" destId="{79657055-2082-4A47-A4AD-8A7B4EB34809}" srcOrd="0" destOrd="0" presId="urn:microsoft.com/office/officeart/2005/8/layout/vList2"/>
    <dgm:cxn modelId="{8F6ED60F-9255-4972-9190-F3061B847C2D}" type="presParOf" srcId="{E7E4BEC4-2746-4276-B3F9-115C8BF7836D}" destId="{A9700252-7FB2-4670-BD04-06F374BC42E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128C7CE-C72E-44BB-9DC0-17A936E335C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4E46566F-0CDC-4713-9099-45A978375A5D}">
      <dgm:prSet/>
      <dgm:spPr/>
      <dgm:t>
        <a:bodyPr/>
        <a:lstStyle/>
        <a:p>
          <a:pPr algn="just" rtl="0"/>
          <a:r>
            <a:rPr lang="es-ES" baseline="0" dirty="0" smtClean="0"/>
            <a:t>Las tecnologías de desarrollo estructurado son las más convencionales de las empleadas hoy día. Han surgido de la evolución de las ideas de programación estructurada (hace más de veinticinco años) hacia las fases iniciales del ciclo de vida.</a:t>
          </a:r>
          <a:endParaRPr lang="es-ES" dirty="0"/>
        </a:p>
      </dgm:t>
    </dgm:pt>
    <dgm:pt modelId="{5A6B6650-CE53-4D43-B575-67889EFABDC0}" type="parTrans" cxnId="{ECCE701B-CD8C-4508-BC67-D6327B110BDA}">
      <dgm:prSet/>
      <dgm:spPr/>
      <dgm:t>
        <a:bodyPr/>
        <a:lstStyle/>
        <a:p>
          <a:endParaRPr lang="es-ES"/>
        </a:p>
      </dgm:t>
    </dgm:pt>
    <dgm:pt modelId="{3B115EE7-E4A5-447F-BB68-E1E70596D06B}" type="sibTrans" cxnId="{ECCE701B-CD8C-4508-BC67-D6327B110BDA}">
      <dgm:prSet/>
      <dgm:spPr/>
      <dgm:t>
        <a:bodyPr/>
        <a:lstStyle/>
        <a:p>
          <a:endParaRPr lang="es-ES"/>
        </a:p>
      </dgm:t>
    </dgm:pt>
    <dgm:pt modelId="{EEDB6B22-8CB7-494C-8F07-31EA1EF6C3A4}">
      <dgm:prSet/>
      <dgm:spPr/>
      <dgm:t>
        <a:bodyPr/>
        <a:lstStyle/>
        <a:p>
          <a:pPr algn="just" rtl="0"/>
          <a:r>
            <a:rPr lang="es-ES" baseline="0" dirty="0" smtClean="0"/>
            <a:t>La idea base de esta tecnología es que es posible estructurar el modelo de un sistema de software en base a funciones que procesan información que reciben de otras funciones (o del exterior) y dirigen la información procesada a otros módulos funcionales (o al exterior). </a:t>
          </a:r>
          <a:endParaRPr lang="es-ES" dirty="0"/>
        </a:p>
      </dgm:t>
    </dgm:pt>
    <dgm:pt modelId="{6F0D146D-E860-4B11-A85D-295EE4A80E4A}" type="parTrans" cxnId="{E9C121E5-35D1-43A2-96F9-AD334D38DFE3}">
      <dgm:prSet/>
      <dgm:spPr/>
      <dgm:t>
        <a:bodyPr/>
        <a:lstStyle/>
        <a:p>
          <a:endParaRPr lang="es-ES"/>
        </a:p>
      </dgm:t>
    </dgm:pt>
    <dgm:pt modelId="{BD97D1EA-D25A-45E7-BFDE-244AC7492F2A}" type="sibTrans" cxnId="{E9C121E5-35D1-43A2-96F9-AD334D38DFE3}">
      <dgm:prSet/>
      <dgm:spPr/>
      <dgm:t>
        <a:bodyPr/>
        <a:lstStyle/>
        <a:p>
          <a:endParaRPr lang="es-ES"/>
        </a:p>
      </dgm:t>
    </dgm:pt>
    <dgm:pt modelId="{8F91CB21-6A85-42D1-AEBB-3780AF6FDBCE}">
      <dgm:prSet/>
      <dgm:spPr/>
      <dgm:t>
        <a:bodyPr/>
        <a:lstStyle/>
        <a:p>
          <a:pPr algn="just" rtl="0"/>
          <a:r>
            <a:rPr lang="es-ES" baseline="0" dirty="0" smtClean="0"/>
            <a:t>El enfoque seguido, por tanto, es el de pensar en las funciones del sistema necesarias (extraídas de los requisitos del sistema) y luego en los datos que requieren.</a:t>
          </a:r>
          <a:endParaRPr lang="es-ES" dirty="0"/>
        </a:p>
      </dgm:t>
    </dgm:pt>
    <dgm:pt modelId="{1E02AB15-9C15-42D0-9A9F-18996D895EF2}" type="parTrans" cxnId="{2EF505AF-B5A3-4192-B952-39ECFD2367C3}">
      <dgm:prSet/>
      <dgm:spPr/>
      <dgm:t>
        <a:bodyPr/>
        <a:lstStyle/>
        <a:p>
          <a:endParaRPr lang="es-ES"/>
        </a:p>
      </dgm:t>
    </dgm:pt>
    <dgm:pt modelId="{85EA3734-6B69-40BE-9FDC-66C9A90350CB}" type="sibTrans" cxnId="{2EF505AF-B5A3-4192-B952-39ECFD2367C3}">
      <dgm:prSet/>
      <dgm:spPr/>
      <dgm:t>
        <a:bodyPr/>
        <a:lstStyle/>
        <a:p>
          <a:endParaRPr lang="es-ES"/>
        </a:p>
      </dgm:t>
    </dgm:pt>
    <dgm:pt modelId="{BB8BC349-D8BF-4CEA-ACD1-79945AC298EA}" type="pres">
      <dgm:prSet presAssocID="{B128C7CE-C72E-44BB-9DC0-17A936E335C8}" presName="linear" presStyleCnt="0">
        <dgm:presLayoutVars>
          <dgm:animLvl val="lvl"/>
          <dgm:resizeHandles val="exact"/>
        </dgm:presLayoutVars>
      </dgm:prSet>
      <dgm:spPr/>
      <dgm:t>
        <a:bodyPr/>
        <a:lstStyle/>
        <a:p>
          <a:endParaRPr lang="es-ES"/>
        </a:p>
      </dgm:t>
    </dgm:pt>
    <dgm:pt modelId="{67C4DECD-F1EB-4985-B107-A55EFEE85C7D}" type="pres">
      <dgm:prSet presAssocID="{4E46566F-0CDC-4713-9099-45A978375A5D}" presName="parentText" presStyleLbl="node1" presStyleIdx="0" presStyleCnt="3">
        <dgm:presLayoutVars>
          <dgm:chMax val="0"/>
          <dgm:bulletEnabled val="1"/>
        </dgm:presLayoutVars>
      </dgm:prSet>
      <dgm:spPr/>
      <dgm:t>
        <a:bodyPr/>
        <a:lstStyle/>
        <a:p>
          <a:endParaRPr lang="es-ES"/>
        </a:p>
      </dgm:t>
    </dgm:pt>
    <dgm:pt modelId="{720C78BF-205D-42C3-BCC3-539CE151922D}" type="pres">
      <dgm:prSet presAssocID="{3B115EE7-E4A5-447F-BB68-E1E70596D06B}" presName="spacer" presStyleCnt="0"/>
      <dgm:spPr/>
    </dgm:pt>
    <dgm:pt modelId="{F4B588B6-8777-4CC9-B2C0-C9AD8B708C94}" type="pres">
      <dgm:prSet presAssocID="{EEDB6B22-8CB7-494C-8F07-31EA1EF6C3A4}" presName="parentText" presStyleLbl="node1" presStyleIdx="1" presStyleCnt="3">
        <dgm:presLayoutVars>
          <dgm:chMax val="0"/>
          <dgm:bulletEnabled val="1"/>
        </dgm:presLayoutVars>
      </dgm:prSet>
      <dgm:spPr/>
      <dgm:t>
        <a:bodyPr/>
        <a:lstStyle/>
        <a:p>
          <a:endParaRPr lang="es-ES"/>
        </a:p>
      </dgm:t>
    </dgm:pt>
    <dgm:pt modelId="{C3B9DDCF-C089-4CFF-8219-97C7D0DD8D86}" type="pres">
      <dgm:prSet presAssocID="{BD97D1EA-D25A-45E7-BFDE-244AC7492F2A}" presName="spacer" presStyleCnt="0"/>
      <dgm:spPr/>
    </dgm:pt>
    <dgm:pt modelId="{31B99F15-1B78-4EB2-8FCD-8708C5BAE2E3}" type="pres">
      <dgm:prSet presAssocID="{8F91CB21-6A85-42D1-AEBB-3780AF6FDBCE}" presName="parentText" presStyleLbl="node1" presStyleIdx="2" presStyleCnt="3">
        <dgm:presLayoutVars>
          <dgm:chMax val="0"/>
          <dgm:bulletEnabled val="1"/>
        </dgm:presLayoutVars>
      </dgm:prSet>
      <dgm:spPr/>
      <dgm:t>
        <a:bodyPr/>
        <a:lstStyle/>
        <a:p>
          <a:endParaRPr lang="es-ES"/>
        </a:p>
      </dgm:t>
    </dgm:pt>
  </dgm:ptLst>
  <dgm:cxnLst>
    <dgm:cxn modelId="{2EF505AF-B5A3-4192-B952-39ECFD2367C3}" srcId="{B128C7CE-C72E-44BB-9DC0-17A936E335C8}" destId="{8F91CB21-6A85-42D1-AEBB-3780AF6FDBCE}" srcOrd="2" destOrd="0" parTransId="{1E02AB15-9C15-42D0-9A9F-18996D895EF2}" sibTransId="{85EA3734-6B69-40BE-9FDC-66C9A90350CB}"/>
    <dgm:cxn modelId="{E9C121E5-35D1-43A2-96F9-AD334D38DFE3}" srcId="{B128C7CE-C72E-44BB-9DC0-17A936E335C8}" destId="{EEDB6B22-8CB7-494C-8F07-31EA1EF6C3A4}" srcOrd="1" destOrd="0" parTransId="{6F0D146D-E860-4B11-A85D-295EE4A80E4A}" sibTransId="{BD97D1EA-D25A-45E7-BFDE-244AC7492F2A}"/>
    <dgm:cxn modelId="{22D921DF-04F2-4CAC-92B3-39E1C5C7829D}" type="presOf" srcId="{4E46566F-0CDC-4713-9099-45A978375A5D}" destId="{67C4DECD-F1EB-4985-B107-A55EFEE85C7D}" srcOrd="0" destOrd="0" presId="urn:microsoft.com/office/officeart/2005/8/layout/vList2"/>
    <dgm:cxn modelId="{7840AEC8-5D54-4961-B852-E0F42B6B75A5}" type="presOf" srcId="{8F91CB21-6A85-42D1-AEBB-3780AF6FDBCE}" destId="{31B99F15-1B78-4EB2-8FCD-8708C5BAE2E3}" srcOrd="0" destOrd="0" presId="urn:microsoft.com/office/officeart/2005/8/layout/vList2"/>
    <dgm:cxn modelId="{7E48BFA9-5E76-47ED-ADE0-2907B88BDEF6}" type="presOf" srcId="{B128C7CE-C72E-44BB-9DC0-17A936E335C8}" destId="{BB8BC349-D8BF-4CEA-ACD1-79945AC298EA}" srcOrd="0" destOrd="0" presId="urn:microsoft.com/office/officeart/2005/8/layout/vList2"/>
    <dgm:cxn modelId="{ECCE701B-CD8C-4508-BC67-D6327B110BDA}" srcId="{B128C7CE-C72E-44BB-9DC0-17A936E335C8}" destId="{4E46566F-0CDC-4713-9099-45A978375A5D}" srcOrd="0" destOrd="0" parTransId="{5A6B6650-CE53-4D43-B575-67889EFABDC0}" sibTransId="{3B115EE7-E4A5-447F-BB68-E1E70596D06B}"/>
    <dgm:cxn modelId="{7EF6BC29-CA8F-48B9-846F-AF63CA8813A8}" type="presOf" srcId="{EEDB6B22-8CB7-494C-8F07-31EA1EF6C3A4}" destId="{F4B588B6-8777-4CC9-B2C0-C9AD8B708C94}" srcOrd="0" destOrd="0" presId="urn:microsoft.com/office/officeart/2005/8/layout/vList2"/>
    <dgm:cxn modelId="{5362B35D-8018-45D5-B9AF-37F51D578502}" type="presParOf" srcId="{BB8BC349-D8BF-4CEA-ACD1-79945AC298EA}" destId="{67C4DECD-F1EB-4985-B107-A55EFEE85C7D}" srcOrd="0" destOrd="0" presId="urn:microsoft.com/office/officeart/2005/8/layout/vList2"/>
    <dgm:cxn modelId="{9FA65CED-26B7-4751-B58D-1E43512A353C}" type="presParOf" srcId="{BB8BC349-D8BF-4CEA-ACD1-79945AC298EA}" destId="{720C78BF-205D-42C3-BCC3-539CE151922D}" srcOrd="1" destOrd="0" presId="urn:microsoft.com/office/officeart/2005/8/layout/vList2"/>
    <dgm:cxn modelId="{33B26DDE-BE68-4071-A1B5-06A26B3275D7}" type="presParOf" srcId="{BB8BC349-D8BF-4CEA-ACD1-79945AC298EA}" destId="{F4B588B6-8777-4CC9-B2C0-C9AD8B708C94}" srcOrd="2" destOrd="0" presId="urn:microsoft.com/office/officeart/2005/8/layout/vList2"/>
    <dgm:cxn modelId="{5CAF0A22-A087-4133-B718-307E1C232BF0}" type="presParOf" srcId="{BB8BC349-D8BF-4CEA-ACD1-79945AC298EA}" destId="{C3B9DDCF-C089-4CFF-8219-97C7D0DD8D86}" srcOrd="3" destOrd="0" presId="urn:microsoft.com/office/officeart/2005/8/layout/vList2"/>
    <dgm:cxn modelId="{65FB8CDC-DE2A-4104-AC08-77F9ADC120DB}" type="presParOf" srcId="{BB8BC349-D8BF-4CEA-ACD1-79945AC298EA}" destId="{31B99F15-1B78-4EB2-8FCD-8708C5BAE2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B54FA8F-2AE2-477D-B4AA-E81CB9BFAE6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3A4C91F1-B005-43FC-ABA2-E1F847CD3387}">
      <dgm:prSet custT="1"/>
      <dgm:spPr/>
      <dgm:t>
        <a:bodyPr/>
        <a:lstStyle/>
        <a:p>
          <a:pPr rtl="0"/>
          <a:r>
            <a:rPr lang="es-ES" sz="1800" baseline="0" dirty="0" smtClean="0"/>
            <a:t>Las tecnologías de desarrollo estructurado han demostrado sus limitaciones a la hora de organizar y facilitar la evolución de sistemas de software complejos.</a:t>
          </a:r>
          <a:endParaRPr lang="es-ES" sz="1800" dirty="0"/>
        </a:p>
      </dgm:t>
    </dgm:pt>
    <dgm:pt modelId="{156E7E91-57CC-4A9B-97E4-262D7607D6CB}" type="parTrans" cxnId="{27A9F56B-C169-48A0-A0A8-1B10970C428A}">
      <dgm:prSet/>
      <dgm:spPr/>
      <dgm:t>
        <a:bodyPr/>
        <a:lstStyle/>
        <a:p>
          <a:endParaRPr lang="es-ES"/>
        </a:p>
      </dgm:t>
    </dgm:pt>
    <dgm:pt modelId="{99ADBA39-653D-4548-91B3-124EA5FCDF94}" type="sibTrans" cxnId="{27A9F56B-C169-48A0-A0A8-1B10970C428A}">
      <dgm:prSet/>
      <dgm:spPr/>
      <dgm:t>
        <a:bodyPr/>
        <a:lstStyle/>
        <a:p>
          <a:endParaRPr lang="es-ES"/>
        </a:p>
      </dgm:t>
    </dgm:pt>
    <dgm:pt modelId="{B01085C9-9F20-46C2-B005-55EE3748CB53}">
      <dgm:prSet custT="1"/>
      <dgm:spPr/>
      <dgm:t>
        <a:bodyPr/>
        <a:lstStyle/>
        <a:p>
          <a:pPr rtl="0"/>
          <a:r>
            <a:rPr lang="es-ES" sz="1800" baseline="0" dirty="0" smtClean="0"/>
            <a:t>La descomposición en funciones hace difícil al diseñador mantener la relación con los objetos del mundo real sobre los que se modifican generalmente los requisitos del usuario.</a:t>
          </a:r>
          <a:endParaRPr lang="es-ES" sz="1800" dirty="0"/>
        </a:p>
      </dgm:t>
    </dgm:pt>
    <dgm:pt modelId="{8AE086A9-CD17-4E0D-8B98-D896610B60E9}" type="parTrans" cxnId="{346AB887-732D-4BD7-AF78-0C15BECFAA37}">
      <dgm:prSet/>
      <dgm:spPr/>
      <dgm:t>
        <a:bodyPr/>
        <a:lstStyle/>
        <a:p>
          <a:endParaRPr lang="es-ES"/>
        </a:p>
      </dgm:t>
    </dgm:pt>
    <dgm:pt modelId="{7C3EB663-4D6D-426E-BA6E-292AF63F6726}" type="sibTrans" cxnId="{346AB887-732D-4BD7-AF78-0C15BECFAA37}">
      <dgm:prSet/>
      <dgm:spPr/>
      <dgm:t>
        <a:bodyPr/>
        <a:lstStyle/>
        <a:p>
          <a:endParaRPr lang="es-ES"/>
        </a:p>
      </dgm:t>
    </dgm:pt>
    <dgm:pt modelId="{C6D8067C-C694-4DC4-9EFC-CDE32E277388}">
      <dgm:prSet custT="1"/>
      <dgm:spPr/>
      <dgm:t>
        <a:bodyPr/>
        <a:lstStyle/>
        <a:p>
          <a:pPr rtl="0"/>
          <a:r>
            <a:rPr lang="es-ES" sz="1800" baseline="0" dirty="0" smtClean="0"/>
            <a:t>Los métodos de descomposición orientada a objetos constituyen la tendencia más influyente observada en la ingeniería de sistemas de software en los últimos años.</a:t>
          </a:r>
          <a:endParaRPr lang="es-ES" sz="1800" dirty="0"/>
        </a:p>
      </dgm:t>
    </dgm:pt>
    <dgm:pt modelId="{D1C218C7-E7BF-4D50-B6E5-823C47B8B2E0}" type="parTrans" cxnId="{BC017D00-D0E0-432F-91B3-AFA03702D719}">
      <dgm:prSet/>
      <dgm:spPr/>
      <dgm:t>
        <a:bodyPr/>
        <a:lstStyle/>
        <a:p>
          <a:endParaRPr lang="es-ES"/>
        </a:p>
      </dgm:t>
    </dgm:pt>
    <dgm:pt modelId="{D6BA56C9-D97A-4899-B106-77705D959BD6}" type="sibTrans" cxnId="{BC017D00-D0E0-432F-91B3-AFA03702D719}">
      <dgm:prSet/>
      <dgm:spPr/>
      <dgm:t>
        <a:bodyPr/>
        <a:lstStyle/>
        <a:p>
          <a:endParaRPr lang="es-ES"/>
        </a:p>
      </dgm:t>
    </dgm:pt>
    <dgm:pt modelId="{D39EE65B-6FA6-4333-BE62-3207B1B52B41}">
      <dgm:prSet custT="1"/>
      <dgm:spPr/>
      <dgm:t>
        <a:bodyPr/>
        <a:lstStyle/>
        <a:p>
          <a:pPr rtl="0"/>
          <a:r>
            <a:rPr lang="es-ES" sz="1800" baseline="0" dirty="0" smtClean="0"/>
            <a:t>Con ellos nos referimos a un conjunto de métodos (aún en fase de desarrollo o evolución) que permiten al analista y diseñador concebir su sistema identificando clases de objetos, operaciones permitidas y relaciones entre ellos como base para la estructura del sistema a diseñar.</a:t>
          </a:r>
          <a:endParaRPr lang="es-ES" sz="1800" dirty="0"/>
        </a:p>
      </dgm:t>
    </dgm:pt>
    <dgm:pt modelId="{69D3782A-AA45-470C-8561-23A725FBC4F4}" type="parTrans" cxnId="{7D404EEA-C545-4346-A636-244CE1739AE6}">
      <dgm:prSet/>
      <dgm:spPr/>
      <dgm:t>
        <a:bodyPr/>
        <a:lstStyle/>
        <a:p>
          <a:endParaRPr lang="es-ES"/>
        </a:p>
      </dgm:t>
    </dgm:pt>
    <dgm:pt modelId="{F3BE7AC7-02C9-47CC-9670-7D49C9E21F95}" type="sibTrans" cxnId="{7D404EEA-C545-4346-A636-244CE1739AE6}">
      <dgm:prSet/>
      <dgm:spPr/>
      <dgm:t>
        <a:bodyPr/>
        <a:lstStyle/>
        <a:p>
          <a:endParaRPr lang="es-ES"/>
        </a:p>
      </dgm:t>
    </dgm:pt>
    <dgm:pt modelId="{ABD47EE2-A378-4D50-8D60-692316EB0CDF}" type="pres">
      <dgm:prSet presAssocID="{CB54FA8F-2AE2-477D-B4AA-E81CB9BFAE65}" presName="linear" presStyleCnt="0">
        <dgm:presLayoutVars>
          <dgm:animLvl val="lvl"/>
          <dgm:resizeHandles val="exact"/>
        </dgm:presLayoutVars>
      </dgm:prSet>
      <dgm:spPr/>
      <dgm:t>
        <a:bodyPr/>
        <a:lstStyle/>
        <a:p>
          <a:endParaRPr lang="es-ES"/>
        </a:p>
      </dgm:t>
    </dgm:pt>
    <dgm:pt modelId="{B8C8D4F2-7EDC-490D-91D3-D9700A549ED1}" type="pres">
      <dgm:prSet presAssocID="{3A4C91F1-B005-43FC-ABA2-E1F847CD3387}" presName="parentText" presStyleLbl="node1" presStyleIdx="0" presStyleCnt="4" custLinFactY="-35258" custLinFactNeighborY="-100000">
        <dgm:presLayoutVars>
          <dgm:chMax val="0"/>
          <dgm:bulletEnabled val="1"/>
        </dgm:presLayoutVars>
      </dgm:prSet>
      <dgm:spPr/>
      <dgm:t>
        <a:bodyPr/>
        <a:lstStyle/>
        <a:p>
          <a:endParaRPr lang="es-ES"/>
        </a:p>
      </dgm:t>
    </dgm:pt>
    <dgm:pt modelId="{6538054E-931D-47BA-82B0-BC7ACFA8E2AD}" type="pres">
      <dgm:prSet presAssocID="{99ADBA39-653D-4548-91B3-124EA5FCDF94}" presName="spacer" presStyleCnt="0"/>
      <dgm:spPr/>
    </dgm:pt>
    <dgm:pt modelId="{B41B075F-91DB-4D42-B54C-62D5EBC09FA8}" type="pres">
      <dgm:prSet presAssocID="{B01085C9-9F20-46C2-B005-55EE3748CB53}" presName="parentText" presStyleLbl="node1" presStyleIdx="1" presStyleCnt="4" custLinFactY="-16692" custLinFactNeighborY="-100000">
        <dgm:presLayoutVars>
          <dgm:chMax val="0"/>
          <dgm:bulletEnabled val="1"/>
        </dgm:presLayoutVars>
      </dgm:prSet>
      <dgm:spPr/>
      <dgm:t>
        <a:bodyPr/>
        <a:lstStyle/>
        <a:p>
          <a:endParaRPr lang="es-ES"/>
        </a:p>
      </dgm:t>
    </dgm:pt>
    <dgm:pt modelId="{74163072-B8C9-425F-93B4-66D6E53B2273}" type="pres">
      <dgm:prSet presAssocID="{7C3EB663-4D6D-426E-BA6E-292AF63F6726}" presName="spacer" presStyleCnt="0"/>
      <dgm:spPr/>
    </dgm:pt>
    <dgm:pt modelId="{3C53A23C-89FA-42EA-82BF-8EF1981E9857}" type="pres">
      <dgm:prSet presAssocID="{C6D8067C-C694-4DC4-9EFC-CDE32E277388}" presName="parentText" presStyleLbl="node1" presStyleIdx="2" presStyleCnt="4" custLinFactY="-9681" custLinFactNeighborY="-100000">
        <dgm:presLayoutVars>
          <dgm:chMax val="0"/>
          <dgm:bulletEnabled val="1"/>
        </dgm:presLayoutVars>
      </dgm:prSet>
      <dgm:spPr/>
      <dgm:t>
        <a:bodyPr/>
        <a:lstStyle/>
        <a:p>
          <a:endParaRPr lang="es-ES"/>
        </a:p>
      </dgm:t>
    </dgm:pt>
    <dgm:pt modelId="{54517FD3-CCF7-4191-BE24-FBECF9069B03}" type="pres">
      <dgm:prSet presAssocID="{D6BA56C9-D97A-4899-B106-77705D959BD6}" presName="spacer" presStyleCnt="0"/>
      <dgm:spPr/>
    </dgm:pt>
    <dgm:pt modelId="{816EE949-CFDF-4E5C-8832-F4E3FA88D68A}" type="pres">
      <dgm:prSet presAssocID="{D39EE65B-6FA6-4333-BE62-3207B1B52B41}" presName="parentText" presStyleLbl="node1" presStyleIdx="3" presStyleCnt="4" custScaleY="112331" custLinFactY="6186" custLinFactNeighborY="100000">
        <dgm:presLayoutVars>
          <dgm:chMax val="0"/>
          <dgm:bulletEnabled val="1"/>
        </dgm:presLayoutVars>
      </dgm:prSet>
      <dgm:spPr/>
      <dgm:t>
        <a:bodyPr/>
        <a:lstStyle/>
        <a:p>
          <a:endParaRPr lang="es-ES"/>
        </a:p>
      </dgm:t>
    </dgm:pt>
  </dgm:ptLst>
  <dgm:cxnLst>
    <dgm:cxn modelId="{27C89F2F-5651-4866-B709-33CD5167D66C}" type="presOf" srcId="{B01085C9-9F20-46C2-B005-55EE3748CB53}" destId="{B41B075F-91DB-4D42-B54C-62D5EBC09FA8}" srcOrd="0" destOrd="0" presId="urn:microsoft.com/office/officeart/2005/8/layout/vList2"/>
    <dgm:cxn modelId="{BC017D00-D0E0-432F-91B3-AFA03702D719}" srcId="{CB54FA8F-2AE2-477D-B4AA-E81CB9BFAE65}" destId="{C6D8067C-C694-4DC4-9EFC-CDE32E277388}" srcOrd="2" destOrd="0" parTransId="{D1C218C7-E7BF-4D50-B6E5-823C47B8B2E0}" sibTransId="{D6BA56C9-D97A-4899-B106-77705D959BD6}"/>
    <dgm:cxn modelId="{AB6D56D7-E328-4F82-9C3D-6746D8A44C56}" type="presOf" srcId="{CB54FA8F-2AE2-477D-B4AA-E81CB9BFAE65}" destId="{ABD47EE2-A378-4D50-8D60-692316EB0CDF}" srcOrd="0" destOrd="0" presId="urn:microsoft.com/office/officeart/2005/8/layout/vList2"/>
    <dgm:cxn modelId="{7D404EEA-C545-4346-A636-244CE1739AE6}" srcId="{CB54FA8F-2AE2-477D-B4AA-E81CB9BFAE65}" destId="{D39EE65B-6FA6-4333-BE62-3207B1B52B41}" srcOrd="3" destOrd="0" parTransId="{69D3782A-AA45-470C-8561-23A725FBC4F4}" sibTransId="{F3BE7AC7-02C9-47CC-9670-7D49C9E21F95}"/>
    <dgm:cxn modelId="{27A9F56B-C169-48A0-A0A8-1B10970C428A}" srcId="{CB54FA8F-2AE2-477D-B4AA-E81CB9BFAE65}" destId="{3A4C91F1-B005-43FC-ABA2-E1F847CD3387}" srcOrd="0" destOrd="0" parTransId="{156E7E91-57CC-4A9B-97E4-262D7607D6CB}" sibTransId="{99ADBA39-653D-4548-91B3-124EA5FCDF94}"/>
    <dgm:cxn modelId="{8886714A-F6A6-40F1-A04D-0A5F243952DF}" type="presOf" srcId="{C6D8067C-C694-4DC4-9EFC-CDE32E277388}" destId="{3C53A23C-89FA-42EA-82BF-8EF1981E9857}" srcOrd="0" destOrd="0" presId="urn:microsoft.com/office/officeart/2005/8/layout/vList2"/>
    <dgm:cxn modelId="{346AB887-732D-4BD7-AF78-0C15BECFAA37}" srcId="{CB54FA8F-2AE2-477D-B4AA-E81CB9BFAE65}" destId="{B01085C9-9F20-46C2-B005-55EE3748CB53}" srcOrd="1" destOrd="0" parTransId="{8AE086A9-CD17-4E0D-8B98-D896610B60E9}" sibTransId="{7C3EB663-4D6D-426E-BA6E-292AF63F6726}"/>
    <dgm:cxn modelId="{83928BD9-E1A5-49F5-8692-97C3050D7646}" type="presOf" srcId="{D39EE65B-6FA6-4333-BE62-3207B1B52B41}" destId="{816EE949-CFDF-4E5C-8832-F4E3FA88D68A}" srcOrd="0" destOrd="0" presId="urn:microsoft.com/office/officeart/2005/8/layout/vList2"/>
    <dgm:cxn modelId="{52F491B6-93F2-4783-97B5-BE0137D7AD0B}" type="presOf" srcId="{3A4C91F1-B005-43FC-ABA2-E1F847CD3387}" destId="{B8C8D4F2-7EDC-490D-91D3-D9700A549ED1}" srcOrd="0" destOrd="0" presId="urn:microsoft.com/office/officeart/2005/8/layout/vList2"/>
    <dgm:cxn modelId="{CE447153-C00A-48C3-8FF3-29489AFFA822}" type="presParOf" srcId="{ABD47EE2-A378-4D50-8D60-692316EB0CDF}" destId="{B8C8D4F2-7EDC-490D-91D3-D9700A549ED1}" srcOrd="0" destOrd="0" presId="urn:microsoft.com/office/officeart/2005/8/layout/vList2"/>
    <dgm:cxn modelId="{70DF82E1-1822-4255-9AA0-AB1158B7F040}" type="presParOf" srcId="{ABD47EE2-A378-4D50-8D60-692316EB0CDF}" destId="{6538054E-931D-47BA-82B0-BC7ACFA8E2AD}" srcOrd="1" destOrd="0" presId="urn:microsoft.com/office/officeart/2005/8/layout/vList2"/>
    <dgm:cxn modelId="{98A38BD0-FB10-43B8-8535-06FCF2031A01}" type="presParOf" srcId="{ABD47EE2-A378-4D50-8D60-692316EB0CDF}" destId="{B41B075F-91DB-4D42-B54C-62D5EBC09FA8}" srcOrd="2" destOrd="0" presId="urn:microsoft.com/office/officeart/2005/8/layout/vList2"/>
    <dgm:cxn modelId="{9984D905-18B7-491F-AA2D-CE349C7F5633}" type="presParOf" srcId="{ABD47EE2-A378-4D50-8D60-692316EB0CDF}" destId="{74163072-B8C9-425F-93B4-66D6E53B2273}" srcOrd="3" destOrd="0" presId="urn:microsoft.com/office/officeart/2005/8/layout/vList2"/>
    <dgm:cxn modelId="{FF659874-6F71-4521-A4AA-C9D226E90325}" type="presParOf" srcId="{ABD47EE2-A378-4D50-8D60-692316EB0CDF}" destId="{3C53A23C-89FA-42EA-82BF-8EF1981E9857}" srcOrd="4" destOrd="0" presId="urn:microsoft.com/office/officeart/2005/8/layout/vList2"/>
    <dgm:cxn modelId="{07DDDCF1-B610-4DB8-8D77-CC77679CCC70}" type="presParOf" srcId="{ABD47EE2-A378-4D50-8D60-692316EB0CDF}" destId="{54517FD3-CCF7-4191-BE24-FBECF9069B03}" srcOrd="5" destOrd="0" presId="urn:microsoft.com/office/officeart/2005/8/layout/vList2"/>
    <dgm:cxn modelId="{826AB4A1-23A2-4EA8-ADA1-6CBD4E0CDF30}" type="presParOf" srcId="{ABD47EE2-A378-4D50-8D60-692316EB0CDF}" destId="{816EE949-CFDF-4E5C-8832-F4E3FA88D6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0951293-36C8-44AC-A78A-FAFB3C96F8D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AECD265-72B5-4B00-B418-CB584644EEC2}">
      <dgm:prSet custT="1"/>
      <dgm:spPr/>
      <dgm:t>
        <a:bodyPr/>
        <a:lstStyle/>
        <a:p>
          <a:pPr rtl="0"/>
          <a:r>
            <a:rPr lang="es-ES" sz="2400" b="1" baseline="0" dirty="0" smtClean="0"/>
            <a:t>¿Cuáles son las ventajas de un lenguaje orientado a objetos?</a:t>
          </a:r>
          <a:endParaRPr lang="es-ES" sz="2400" dirty="0"/>
        </a:p>
      </dgm:t>
    </dgm:pt>
    <dgm:pt modelId="{F0FA6C8E-B895-4189-B1D0-390DCC38A359}" type="parTrans" cxnId="{7D289725-A197-4C1B-BD86-C91BD90691B7}">
      <dgm:prSet/>
      <dgm:spPr/>
      <dgm:t>
        <a:bodyPr/>
        <a:lstStyle/>
        <a:p>
          <a:endParaRPr lang="es-ES"/>
        </a:p>
      </dgm:t>
    </dgm:pt>
    <dgm:pt modelId="{F3489526-615F-4A2C-A08E-C3AF187DA50B}" type="sibTrans" cxnId="{7D289725-A197-4C1B-BD86-C91BD90691B7}">
      <dgm:prSet/>
      <dgm:spPr/>
      <dgm:t>
        <a:bodyPr/>
        <a:lstStyle/>
        <a:p>
          <a:endParaRPr lang="es-ES"/>
        </a:p>
      </dgm:t>
    </dgm:pt>
    <dgm:pt modelId="{8C9072F9-C6EF-4AC8-B861-6E57BFE2E1D9}">
      <dgm:prSet custT="1"/>
      <dgm:spPr/>
      <dgm:t>
        <a:bodyPr/>
        <a:lstStyle/>
        <a:p>
          <a:pPr rtl="0"/>
          <a:r>
            <a:rPr lang="es-ES" sz="2000" baseline="0" dirty="0" smtClean="0"/>
            <a:t>Fomenta la reutilización y extensión del código.</a:t>
          </a:r>
          <a:endParaRPr lang="es-ES" sz="2000" dirty="0"/>
        </a:p>
      </dgm:t>
    </dgm:pt>
    <dgm:pt modelId="{4D90589A-D7CC-4E5B-9202-3556A79377A8}" type="parTrans" cxnId="{AE5F9335-D479-4CD5-B86C-AF94557F86E7}">
      <dgm:prSet/>
      <dgm:spPr/>
      <dgm:t>
        <a:bodyPr/>
        <a:lstStyle/>
        <a:p>
          <a:endParaRPr lang="es-ES"/>
        </a:p>
      </dgm:t>
    </dgm:pt>
    <dgm:pt modelId="{094C6BFA-F2CD-492E-9EB1-565CF8ED511F}" type="sibTrans" cxnId="{AE5F9335-D479-4CD5-B86C-AF94557F86E7}">
      <dgm:prSet/>
      <dgm:spPr/>
      <dgm:t>
        <a:bodyPr/>
        <a:lstStyle/>
        <a:p>
          <a:endParaRPr lang="es-ES"/>
        </a:p>
      </dgm:t>
    </dgm:pt>
    <dgm:pt modelId="{7CB97D89-3AB5-4111-823A-FB226ACC9A03}">
      <dgm:prSet custT="1"/>
      <dgm:spPr/>
      <dgm:t>
        <a:bodyPr/>
        <a:lstStyle/>
        <a:p>
          <a:pPr rtl="0"/>
          <a:r>
            <a:rPr lang="es-ES" sz="2000" baseline="0" smtClean="0"/>
            <a:t>Permite crear sistemas más complejos.</a:t>
          </a:r>
          <a:endParaRPr lang="es-ES" sz="2000"/>
        </a:p>
      </dgm:t>
    </dgm:pt>
    <dgm:pt modelId="{08A57017-A853-497C-9286-43A712E20966}" type="parTrans" cxnId="{2C594DA1-DD8B-45E8-AAB4-4E27D69DFC69}">
      <dgm:prSet/>
      <dgm:spPr/>
      <dgm:t>
        <a:bodyPr/>
        <a:lstStyle/>
        <a:p>
          <a:endParaRPr lang="es-ES"/>
        </a:p>
      </dgm:t>
    </dgm:pt>
    <dgm:pt modelId="{5F5C7B4E-C19E-4DB7-869D-EBD92E89A5E7}" type="sibTrans" cxnId="{2C594DA1-DD8B-45E8-AAB4-4E27D69DFC69}">
      <dgm:prSet/>
      <dgm:spPr/>
      <dgm:t>
        <a:bodyPr/>
        <a:lstStyle/>
        <a:p>
          <a:endParaRPr lang="es-ES"/>
        </a:p>
      </dgm:t>
    </dgm:pt>
    <dgm:pt modelId="{991E2C6C-100F-444C-801B-AA22F4178ABA}">
      <dgm:prSet custT="1"/>
      <dgm:spPr/>
      <dgm:t>
        <a:bodyPr/>
        <a:lstStyle/>
        <a:p>
          <a:pPr rtl="0"/>
          <a:r>
            <a:rPr lang="es-ES" sz="2000" baseline="0" dirty="0" smtClean="0"/>
            <a:t>Relacionar el sistema al mundo real.</a:t>
          </a:r>
          <a:endParaRPr lang="es-ES" sz="2000" dirty="0"/>
        </a:p>
      </dgm:t>
    </dgm:pt>
    <dgm:pt modelId="{77079428-942A-4D03-881C-05C3ADCA2170}" type="parTrans" cxnId="{9A16AD76-F035-4FCA-BA5C-6B3DF2466D51}">
      <dgm:prSet/>
      <dgm:spPr/>
      <dgm:t>
        <a:bodyPr/>
        <a:lstStyle/>
        <a:p>
          <a:endParaRPr lang="es-ES"/>
        </a:p>
      </dgm:t>
    </dgm:pt>
    <dgm:pt modelId="{D9852A9F-207E-48A5-A171-208E6794B255}" type="sibTrans" cxnId="{9A16AD76-F035-4FCA-BA5C-6B3DF2466D51}">
      <dgm:prSet/>
      <dgm:spPr/>
      <dgm:t>
        <a:bodyPr/>
        <a:lstStyle/>
        <a:p>
          <a:endParaRPr lang="es-ES"/>
        </a:p>
      </dgm:t>
    </dgm:pt>
    <dgm:pt modelId="{4EA797D6-8433-4E43-ADFA-9B14E5CDF2AB}">
      <dgm:prSet custT="1"/>
      <dgm:spPr/>
      <dgm:t>
        <a:bodyPr/>
        <a:lstStyle/>
        <a:p>
          <a:pPr rtl="0"/>
          <a:r>
            <a:rPr lang="es-ES" sz="2000" baseline="0" dirty="0" smtClean="0"/>
            <a:t>Facilita la creación de programas visuales.</a:t>
          </a:r>
          <a:endParaRPr lang="es-ES" sz="2000" dirty="0"/>
        </a:p>
      </dgm:t>
    </dgm:pt>
    <dgm:pt modelId="{AF92BF1F-0699-4957-804B-7B4E51DB9BC0}" type="parTrans" cxnId="{9F03099A-B8B9-496A-909F-96D2EB06F1E1}">
      <dgm:prSet/>
      <dgm:spPr/>
      <dgm:t>
        <a:bodyPr/>
        <a:lstStyle/>
        <a:p>
          <a:endParaRPr lang="es-ES"/>
        </a:p>
      </dgm:t>
    </dgm:pt>
    <dgm:pt modelId="{565B1E35-B80F-417F-85EE-958C187D8E8A}" type="sibTrans" cxnId="{9F03099A-B8B9-496A-909F-96D2EB06F1E1}">
      <dgm:prSet/>
      <dgm:spPr/>
      <dgm:t>
        <a:bodyPr/>
        <a:lstStyle/>
        <a:p>
          <a:endParaRPr lang="es-ES"/>
        </a:p>
      </dgm:t>
    </dgm:pt>
    <dgm:pt modelId="{AC18A35E-47BA-4618-A44A-E2B92C05BDAA}">
      <dgm:prSet custT="1"/>
      <dgm:spPr/>
      <dgm:t>
        <a:bodyPr/>
        <a:lstStyle/>
        <a:p>
          <a:pPr rtl="0"/>
          <a:r>
            <a:rPr lang="es-ES" sz="2000" baseline="0" dirty="0" smtClean="0"/>
            <a:t>Construcción de prototipos</a:t>
          </a:r>
          <a:endParaRPr lang="es-ES" sz="2000" dirty="0"/>
        </a:p>
      </dgm:t>
    </dgm:pt>
    <dgm:pt modelId="{8BCD45A1-649D-452F-BF6B-14C893FC486A}" type="parTrans" cxnId="{8794C7A8-5949-4554-A6B3-9916EBFEE9EC}">
      <dgm:prSet/>
      <dgm:spPr/>
      <dgm:t>
        <a:bodyPr/>
        <a:lstStyle/>
        <a:p>
          <a:endParaRPr lang="es-ES"/>
        </a:p>
      </dgm:t>
    </dgm:pt>
    <dgm:pt modelId="{A1E304E3-3A34-40E6-B074-00B144DAEF57}" type="sibTrans" cxnId="{8794C7A8-5949-4554-A6B3-9916EBFEE9EC}">
      <dgm:prSet/>
      <dgm:spPr/>
      <dgm:t>
        <a:bodyPr/>
        <a:lstStyle/>
        <a:p>
          <a:endParaRPr lang="es-ES"/>
        </a:p>
      </dgm:t>
    </dgm:pt>
    <dgm:pt modelId="{8FF86359-3029-47D8-BD3C-FBFDF30A86D4}">
      <dgm:prSet custT="1"/>
      <dgm:spPr/>
      <dgm:t>
        <a:bodyPr/>
        <a:lstStyle/>
        <a:p>
          <a:pPr rtl="0"/>
          <a:r>
            <a:rPr lang="es-ES" sz="2000" baseline="0" dirty="0" smtClean="0"/>
            <a:t>Agiliza el desarrollo de software</a:t>
          </a:r>
          <a:endParaRPr lang="es-ES" sz="2000" dirty="0"/>
        </a:p>
      </dgm:t>
    </dgm:pt>
    <dgm:pt modelId="{670E318D-927A-4657-B3D4-AE68F4D61F09}" type="parTrans" cxnId="{1160F60B-2E4D-40F7-AE2B-3203109040CD}">
      <dgm:prSet/>
      <dgm:spPr/>
      <dgm:t>
        <a:bodyPr/>
        <a:lstStyle/>
        <a:p>
          <a:endParaRPr lang="es-ES"/>
        </a:p>
      </dgm:t>
    </dgm:pt>
    <dgm:pt modelId="{BF77F3FC-2B26-4738-8CCB-CB51737918C9}" type="sibTrans" cxnId="{1160F60B-2E4D-40F7-AE2B-3203109040CD}">
      <dgm:prSet/>
      <dgm:spPr/>
      <dgm:t>
        <a:bodyPr/>
        <a:lstStyle/>
        <a:p>
          <a:endParaRPr lang="es-ES"/>
        </a:p>
      </dgm:t>
    </dgm:pt>
    <dgm:pt modelId="{14702F3B-BAF8-4154-8502-535336BB6E1E}">
      <dgm:prSet custT="1"/>
      <dgm:spPr/>
      <dgm:t>
        <a:bodyPr/>
        <a:lstStyle/>
        <a:p>
          <a:pPr rtl="0"/>
          <a:r>
            <a:rPr lang="es-ES" sz="2000" baseline="0" smtClean="0"/>
            <a:t>Facilita el trabajo en equipo</a:t>
          </a:r>
          <a:endParaRPr lang="es-ES" sz="2000"/>
        </a:p>
      </dgm:t>
    </dgm:pt>
    <dgm:pt modelId="{ADEDB204-6887-4511-9C11-DDF4E2650FBA}" type="parTrans" cxnId="{317C9C31-DACF-43E7-8DFE-A3347EAAD52B}">
      <dgm:prSet/>
      <dgm:spPr/>
      <dgm:t>
        <a:bodyPr/>
        <a:lstStyle/>
        <a:p>
          <a:endParaRPr lang="es-ES"/>
        </a:p>
      </dgm:t>
    </dgm:pt>
    <dgm:pt modelId="{A3437FAA-D7E9-423C-840F-949986A684D6}" type="sibTrans" cxnId="{317C9C31-DACF-43E7-8DFE-A3347EAAD52B}">
      <dgm:prSet/>
      <dgm:spPr/>
      <dgm:t>
        <a:bodyPr/>
        <a:lstStyle/>
        <a:p>
          <a:endParaRPr lang="es-ES"/>
        </a:p>
      </dgm:t>
    </dgm:pt>
    <dgm:pt modelId="{7637385B-D991-48E6-B6FC-09FBD7B7D73E}">
      <dgm:prSet custT="1"/>
      <dgm:spPr/>
      <dgm:t>
        <a:bodyPr/>
        <a:lstStyle/>
        <a:p>
          <a:pPr rtl="0"/>
          <a:r>
            <a:rPr lang="es-ES" sz="2000" baseline="0" dirty="0" smtClean="0"/>
            <a:t>Facilita el mantenimiento del software</a:t>
          </a:r>
          <a:endParaRPr lang="es-ES" sz="2000" dirty="0"/>
        </a:p>
      </dgm:t>
    </dgm:pt>
    <dgm:pt modelId="{AB3FB092-7440-4281-930B-0AF5B5706A48}" type="parTrans" cxnId="{0767AB9E-6126-4150-8D4B-F9C019175F66}">
      <dgm:prSet/>
      <dgm:spPr/>
      <dgm:t>
        <a:bodyPr/>
        <a:lstStyle/>
        <a:p>
          <a:endParaRPr lang="es-ES"/>
        </a:p>
      </dgm:t>
    </dgm:pt>
    <dgm:pt modelId="{F528977B-BE8A-44F7-9252-60066D217A3F}" type="sibTrans" cxnId="{0767AB9E-6126-4150-8D4B-F9C019175F66}">
      <dgm:prSet/>
      <dgm:spPr/>
      <dgm:t>
        <a:bodyPr/>
        <a:lstStyle/>
        <a:p>
          <a:endParaRPr lang="es-ES"/>
        </a:p>
      </dgm:t>
    </dgm:pt>
    <dgm:pt modelId="{5EAB0274-9E46-497E-B478-F42841125D68}" type="pres">
      <dgm:prSet presAssocID="{30951293-36C8-44AC-A78A-FAFB3C96F8D0}" presName="linear" presStyleCnt="0">
        <dgm:presLayoutVars>
          <dgm:animLvl val="lvl"/>
          <dgm:resizeHandles val="exact"/>
        </dgm:presLayoutVars>
      </dgm:prSet>
      <dgm:spPr/>
      <dgm:t>
        <a:bodyPr/>
        <a:lstStyle/>
        <a:p>
          <a:endParaRPr lang="es-ES"/>
        </a:p>
      </dgm:t>
    </dgm:pt>
    <dgm:pt modelId="{B2FA6A05-BC9D-4502-9E86-84F85C8D0443}" type="pres">
      <dgm:prSet presAssocID="{FAECD265-72B5-4B00-B418-CB584644EEC2}" presName="parentText" presStyleLbl="node1" presStyleIdx="0" presStyleCnt="1" custScaleY="87477" custLinFactNeighborY="-5130">
        <dgm:presLayoutVars>
          <dgm:chMax val="0"/>
          <dgm:bulletEnabled val="1"/>
        </dgm:presLayoutVars>
      </dgm:prSet>
      <dgm:spPr/>
      <dgm:t>
        <a:bodyPr/>
        <a:lstStyle/>
        <a:p>
          <a:endParaRPr lang="es-ES"/>
        </a:p>
      </dgm:t>
    </dgm:pt>
    <dgm:pt modelId="{0F05FDBF-2D62-40A7-BDDF-D52DAB3F8130}" type="pres">
      <dgm:prSet presAssocID="{FAECD265-72B5-4B00-B418-CB584644EEC2}" presName="childText" presStyleLbl="revTx" presStyleIdx="0" presStyleCnt="1">
        <dgm:presLayoutVars>
          <dgm:bulletEnabled val="1"/>
        </dgm:presLayoutVars>
      </dgm:prSet>
      <dgm:spPr/>
      <dgm:t>
        <a:bodyPr/>
        <a:lstStyle/>
        <a:p>
          <a:endParaRPr lang="es-ES"/>
        </a:p>
      </dgm:t>
    </dgm:pt>
  </dgm:ptLst>
  <dgm:cxnLst>
    <dgm:cxn modelId="{9F03099A-B8B9-496A-909F-96D2EB06F1E1}" srcId="{FAECD265-72B5-4B00-B418-CB584644EEC2}" destId="{4EA797D6-8433-4E43-ADFA-9B14E5CDF2AB}" srcOrd="3" destOrd="0" parTransId="{AF92BF1F-0699-4957-804B-7B4E51DB9BC0}" sibTransId="{565B1E35-B80F-417F-85EE-958C187D8E8A}"/>
    <dgm:cxn modelId="{596097AF-D6EC-4487-9682-F57111106A87}" type="presOf" srcId="{991E2C6C-100F-444C-801B-AA22F4178ABA}" destId="{0F05FDBF-2D62-40A7-BDDF-D52DAB3F8130}" srcOrd="0" destOrd="2" presId="urn:microsoft.com/office/officeart/2005/8/layout/vList2"/>
    <dgm:cxn modelId="{1C4D8545-1EF9-418B-BDCE-6D32F3075217}" type="presOf" srcId="{FAECD265-72B5-4B00-B418-CB584644EEC2}" destId="{B2FA6A05-BC9D-4502-9E86-84F85C8D0443}" srcOrd="0" destOrd="0" presId="urn:microsoft.com/office/officeart/2005/8/layout/vList2"/>
    <dgm:cxn modelId="{8794C7A8-5949-4554-A6B3-9916EBFEE9EC}" srcId="{FAECD265-72B5-4B00-B418-CB584644EEC2}" destId="{AC18A35E-47BA-4618-A44A-E2B92C05BDAA}" srcOrd="4" destOrd="0" parTransId="{8BCD45A1-649D-452F-BF6B-14C893FC486A}" sibTransId="{A1E304E3-3A34-40E6-B074-00B144DAEF57}"/>
    <dgm:cxn modelId="{F3588A11-ED13-4EF3-BF51-FF2199382E81}" type="presOf" srcId="{8FF86359-3029-47D8-BD3C-FBFDF30A86D4}" destId="{0F05FDBF-2D62-40A7-BDDF-D52DAB3F8130}" srcOrd="0" destOrd="5" presId="urn:microsoft.com/office/officeart/2005/8/layout/vList2"/>
    <dgm:cxn modelId="{DCD04D49-A000-47EE-ABD2-985A0294FA50}" type="presOf" srcId="{14702F3B-BAF8-4154-8502-535336BB6E1E}" destId="{0F05FDBF-2D62-40A7-BDDF-D52DAB3F8130}" srcOrd="0" destOrd="6" presId="urn:microsoft.com/office/officeart/2005/8/layout/vList2"/>
    <dgm:cxn modelId="{AB704A12-3809-4C87-A634-714479460906}" type="presOf" srcId="{8C9072F9-C6EF-4AC8-B861-6E57BFE2E1D9}" destId="{0F05FDBF-2D62-40A7-BDDF-D52DAB3F8130}" srcOrd="0" destOrd="0" presId="urn:microsoft.com/office/officeart/2005/8/layout/vList2"/>
    <dgm:cxn modelId="{2C594DA1-DD8B-45E8-AAB4-4E27D69DFC69}" srcId="{FAECD265-72B5-4B00-B418-CB584644EEC2}" destId="{7CB97D89-3AB5-4111-823A-FB226ACC9A03}" srcOrd="1" destOrd="0" parTransId="{08A57017-A853-497C-9286-43A712E20966}" sibTransId="{5F5C7B4E-C19E-4DB7-869D-EBD92E89A5E7}"/>
    <dgm:cxn modelId="{1CDD3C70-9C1B-497D-A0D3-80C1D31E045E}" type="presOf" srcId="{30951293-36C8-44AC-A78A-FAFB3C96F8D0}" destId="{5EAB0274-9E46-497E-B478-F42841125D68}" srcOrd="0" destOrd="0" presId="urn:microsoft.com/office/officeart/2005/8/layout/vList2"/>
    <dgm:cxn modelId="{19FB96DC-7D7E-4410-8129-A0E7A14EF547}" type="presOf" srcId="{AC18A35E-47BA-4618-A44A-E2B92C05BDAA}" destId="{0F05FDBF-2D62-40A7-BDDF-D52DAB3F8130}" srcOrd="0" destOrd="4" presId="urn:microsoft.com/office/officeart/2005/8/layout/vList2"/>
    <dgm:cxn modelId="{5FBB871B-192B-42DA-8698-5D4FA5124699}" type="presOf" srcId="{7637385B-D991-48E6-B6FC-09FBD7B7D73E}" destId="{0F05FDBF-2D62-40A7-BDDF-D52DAB3F8130}" srcOrd="0" destOrd="7" presId="urn:microsoft.com/office/officeart/2005/8/layout/vList2"/>
    <dgm:cxn modelId="{910A60F1-D3A8-4897-9277-1D0B3E814F45}" type="presOf" srcId="{7CB97D89-3AB5-4111-823A-FB226ACC9A03}" destId="{0F05FDBF-2D62-40A7-BDDF-D52DAB3F8130}" srcOrd="0" destOrd="1" presId="urn:microsoft.com/office/officeart/2005/8/layout/vList2"/>
    <dgm:cxn modelId="{AE5F9335-D479-4CD5-B86C-AF94557F86E7}" srcId="{FAECD265-72B5-4B00-B418-CB584644EEC2}" destId="{8C9072F9-C6EF-4AC8-B861-6E57BFE2E1D9}" srcOrd="0" destOrd="0" parTransId="{4D90589A-D7CC-4E5B-9202-3556A79377A8}" sibTransId="{094C6BFA-F2CD-492E-9EB1-565CF8ED511F}"/>
    <dgm:cxn modelId="{9A16AD76-F035-4FCA-BA5C-6B3DF2466D51}" srcId="{FAECD265-72B5-4B00-B418-CB584644EEC2}" destId="{991E2C6C-100F-444C-801B-AA22F4178ABA}" srcOrd="2" destOrd="0" parTransId="{77079428-942A-4D03-881C-05C3ADCA2170}" sibTransId="{D9852A9F-207E-48A5-A171-208E6794B255}"/>
    <dgm:cxn modelId="{1160F60B-2E4D-40F7-AE2B-3203109040CD}" srcId="{FAECD265-72B5-4B00-B418-CB584644EEC2}" destId="{8FF86359-3029-47D8-BD3C-FBFDF30A86D4}" srcOrd="5" destOrd="0" parTransId="{670E318D-927A-4657-B3D4-AE68F4D61F09}" sibTransId="{BF77F3FC-2B26-4738-8CCB-CB51737918C9}"/>
    <dgm:cxn modelId="{317C9C31-DACF-43E7-8DFE-A3347EAAD52B}" srcId="{FAECD265-72B5-4B00-B418-CB584644EEC2}" destId="{14702F3B-BAF8-4154-8502-535336BB6E1E}" srcOrd="6" destOrd="0" parTransId="{ADEDB204-6887-4511-9C11-DDF4E2650FBA}" sibTransId="{A3437FAA-D7E9-423C-840F-949986A684D6}"/>
    <dgm:cxn modelId="{0767AB9E-6126-4150-8D4B-F9C019175F66}" srcId="{FAECD265-72B5-4B00-B418-CB584644EEC2}" destId="{7637385B-D991-48E6-B6FC-09FBD7B7D73E}" srcOrd="7" destOrd="0" parTransId="{AB3FB092-7440-4281-930B-0AF5B5706A48}" sibTransId="{F528977B-BE8A-44F7-9252-60066D217A3F}"/>
    <dgm:cxn modelId="{FF5412BE-DD0F-482C-98E6-1E68312A00B5}" type="presOf" srcId="{4EA797D6-8433-4E43-ADFA-9B14E5CDF2AB}" destId="{0F05FDBF-2D62-40A7-BDDF-D52DAB3F8130}" srcOrd="0" destOrd="3" presId="urn:microsoft.com/office/officeart/2005/8/layout/vList2"/>
    <dgm:cxn modelId="{7D289725-A197-4C1B-BD86-C91BD90691B7}" srcId="{30951293-36C8-44AC-A78A-FAFB3C96F8D0}" destId="{FAECD265-72B5-4B00-B418-CB584644EEC2}" srcOrd="0" destOrd="0" parTransId="{F0FA6C8E-B895-4189-B1D0-390DCC38A359}" sibTransId="{F3489526-615F-4A2C-A08E-C3AF187DA50B}"/>
    <dgm:cxn modelId="{F87E7CD4-A736-4A12-BE44-CE56C6313C32}" type="presParOf" srcId="{5EAB0274-9E46-497E-B478-F42841125D68}" destId="{B2FA6A05-BC9D-4502-9E86-84F85C8D0443}" srcOrd="0" destOrd="0" presId="urn:microsoft.com/office/officeart/2005/8/layout/vList2"/>
    <dgm:cxn modelId="{7FE04C05-684C-49D3-BA5D-DC219E5C254F}" type="presParOf" srcId="{5EAB0274-9E46-497E-B478-F42841125D68}" destId="{0F05FDBF-2D62-40A7-BDDF-D52DAB3F813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EABB6AE-2FE7-41B9-BC5B-F09F8C4FEE6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4D1D0485-ED30-41FC-80AC-B3021813B589}">
      <dgm:prSet/>
      <dgm:spPr/>
      <dgm:t>
        <a:bodyPr/>
        <a:lstStyle/>
        <a:p>
          <a:pPr rtl="0"/>
          <a:r>
            <a:rPr lang="es-ES" baseline="0" smtClean="0"/>
            <a:t>Utilizamos las computadoras en nuestras vidas sin pensarlo.</a:t>
          </a:r>
          <a:endParaRPr lang="es-ES"/>
        </a:p>
      </dgm:t>
    </dgm:pt>
    <dgm:pt modelId="{3453901F-0157-4D7D-8351-B73D301D366A}" type="parTrans" cxnId="{846C67CE-7B71-4B44-9760-2AFC79575FF0}">
      <dgm:prSet/>
      <dgm:spPr/>
      <dgm:t>
        <a:bodyPr/>
        <a:lstStyle/>
        <a:p>
          <a:endParaRPr lang="es-ES"/>
        </a:p>
      </dgm:t>
    </dgm:pt>
    <dgm:pt modelId="{1479D44D-CF6C-44BF-8E7A-A688B47DED7F}" type="sibTrans" cxnId="{846C67CE-7B71-4B44-9760-2AFC79575FF0}">
      <dgm:prSet/>
      <dgm:spPr/>
      <dgm:t>
        <a:bodyPr/>
        <a:lstStyle/>
        <a:p>
          <a:endParaRPr lang="es-ES"/>
        </a:p>
      </dgm:t>
    </dgm:pt>
    <dgm:pt modelId="{6EA7B813-534D-4A53-B25C-EA4D352FB310}">
      <dgm:prSet/>
      <dgm:spPr/>
      <dgm:t>
        <a:bodyPr/>
        <a:lstStyle/>
        <a:p>
          <a:pPr rtl="0"/>
          <a:r>
            <a:rPr lang="es-ES" baseline="0" smtClean="0"/>
            <a:t>TV´s, microondas, cajeros automáticos, etc.</a:t>
          </a:r>
          <a:endParaRPr lang="es-ES"/>
        </a:p>
      </dgm:t>
    </dgm:pt>
    <dgm:pt modelId="{1026962A-123B-4807-B947-95987F83CDC5}" type="parTrans" cxnId="{CABB17A0-959C-4607-B0A7-53FC276350D9}">
      <dgm:prSet/>
      <dgm:spPr/>
      <dgm:t>
        <a:bodyPr/>
        <a:lstStyle/>
        <a:p>
          <a:endParaRPr lang="es-ES"/>
        </a:p>
      </dgm:t>
    </dgm:pt>
    <dgm:pt modelId="{BD0BD30A-EA6B-450D-9FCD-F829241748E8}" type="sibTrans" cxnId="{CABB17A0-959C-4607-B0A7-53FC276350D9}">
      <dgm:prSet/>
      <dgm:spPr/>
      <dgm:t>
        <a:bodyPr/>
        <a:lstStyle/>
        <a:p>
          <a:endParaRPr lang="es-ES"/>
        </a:p>
      </dgm:t>
    </dgm:pt>
    <dgm:pt modelId="{A5AC87EF-CBD7-4146-9EA6-44ED353ED116}">
      <dgm:prSet/>
      <dgm:spPr/>
      <dgm:t>
        <a:bodyPr/>
        <a:lstStyle/>
        <a:p>
          <a:pPr rtl="0"/>
          <a:r>
            <a:rPr lang="es-ES" baseline="0" smtClean="0"/>
            <a:t>Desde que se inició la creación de software, surgió la necesidad de herramientas que automatizaran el proceso.</a:t>
          </a:r>
          <a:endParaRPr lang="es-ES"/>
        </a:p>
      </dgm:t>
    </dgm:pt>
    <dgm:pt modelId="{F10CE9FD-353D-4302-A160-F97C87022685}" type="parTrans" cxnId="{A61E7166-A47D-4A76-ABD0-061DECC2EA6A}">
      <dgm:prSet/>
      <dgm:spPr/>
      <dgm:t>
        <a:bodyPr/>
        <a:lstStyle/>
        <a:p>
          <a:endParaRPr lang="es-ES"/>
        </a:p>
      </dgm:t>
    </dgm:pt>
    <dgm:pt modelId="{FC8F33F0-5B25-42C4-83B1-4218DDA7FE87}" type="sibTrans" cxnId="{A61E7166-A47D-4A76-ABD0-061DECC2EA6A}">
      <dgm:prSet/>
      <dgm:spPr/>
      <dgm:t>
        <a:bodyPr/>
        <a:lstStyle/>
        <a:p>
          <a:endParaRPr lang="es-ES"/>
        </a:p>
      </dgm:t>
    </dgm:pt>
    <dgm:pt modelId="{C9D6BC0E-866F-4945-8909-B2A686B720F1}">
      <dgm:prSet/>
      <dgm:spPr/>
      <dgm:t>
        <a:bodyPr/>
        <a:lstStyle/>
        <a:p>
          <a:pPr rtl="0"/>
          <a:r>
            <a:rPr lang="es-ES" baseline="0" smtClean="0"/>
            <a:t>Traductores, recopiladores, ensambladores, procesadores de macros, etc.</a:t>
          </a:r>
          <a:endParaRPr lang="es-ES"/>
        </a:p>
      </dgm:t>
    </dgm:pt>
    <dgm:pt modelId="{12176FBB-91FA-45FE-89FE-E8D400E96BFC}" type="parTrans" cxnId="{B65A03C6-8315-47BA-BEB5-CF7D6512CC90}">
      <dgm:prSet/>
      <dgm:spPr/>
      <dgm:t>
        <a:bodyPr/>
        <a:lstStyle/>
        <a:p>
          <a:endParaRPr lang="es-ES"/>
        </a:p>
      </dgm:t>
    </dgm:pt>
    <dgm:pt modelId="{0E5CE07B-7A1E-4250-9629-30FF3BF731D8}" type="sibTrans" cxnId="{B65A03C6-8315-47BA-BEB5-CF7D6512CC90}">
      <dgm:prSet/>
      <dgm:spPr/>
      <dgm:t>
        <a:bodyPr/>
        <a:lstStyle/>
        <a:p>
          <a:endParaRPr lang="es-ES"/>
        </a:p>
      </dgm:t>
    </dgm:pt>
    <dgm:pt modelId="{846D8870-13BD-404B-BD29-59371C289651}">
      <dgm:prSet/>
      <dgm:spPr/>
      <dgm:t>
        <a:bodyPr/>
        <a:lstStyle/>
        <a:p>
          <a:pPr rtl="0"/>
          <a:r>
            <a:rPr lang="es-ES" baseline="0" smtClean="0"/>
            <a:t>Estas aplicaciones provocaron una gran demanda por desarrollar software.</a:t>
          </a:r>
          <a:endParaRPr lang="es-ES"/>
        </a:p>
      </dgm:t>
    </dgm:pt>
    <dgm:pt modelId="{282A8F13-C5CA-4E69-8803-E770B4CE5E0D}" type="parTrans" cxnId="{932F5D0D-51E1-4516-9361-1E9236F9510C}">
      <dgm:prSet/>
      <dgm:spPr/>
      <dgm:t>
        <a:bodyPr/>
        <a:lstStyle/>
        <a:p>
          <a:endParaRPr lang="es-ES"/>
        </a:p>
      </dgm:t>
    </dgm:pt>
    <dgm:pt modelId="{F779A930-5878-4AF8-9BB9-6A3B595BD723}" type="sibTrans" cxnId="{932F5D0D-51E1-4516-9361-1E9236F9510C}">
      <dgm:prSet/>
      <dgm:spPr/>
      <dgm:t>
        <a:bodyPr/>
        <a:lstStyle/>
        <a:p>
          <a:endParaRPr lang="es-ES"/>
        </a:p>
      </dgm:t>
    </dgm:pt>
    <dgm:pt modelId="{E9F5CA22-2C2F-4A04-ABBE-6337118EFA3A}">
      <dgm:prSet/>
      <dgm:spPr/>
      <dgm:t>
        <a:bodyPr/>
        <a:lstStyle/>
        <a:p>
          <a:pPr rtl="0"/>
          <a:r>
            <a:rPr lang="es-ES" baseline="0" smtClean="0"/>
            <a:t>Se creo una gran cantidad de software que necesitaba mantenimiento y actualización.</a:t>
          </a:r>
          <a:endParaRPr lang="es-ES"/>
        </a:p>
      </dgm:t>
    </dgm:pt>
    <dgm:pt modelId="{62863C47-30EC-4302-B9AB-D26E47B0176C}" type="parTrans" cxnId="{3BFAFC55-305E-4036-AA4A-C02E0709D324}">
      <dgm:prSet/>
      <dgm:spPr/>
      <dgm:t>
        <a:bodyPr/>
        <a:lstStyle/>
        <a:p>
          <a:endParaRPr lang="es-ES"/>
        </a:p>
      </dgm:t>
    </dgm:pt>
    <dgm:pt modelId="{983C67E3-588E-4CDE-B079-13E7FD26A4F8}" type="sibTrans" cxnId="{3BFAFC55-305E-4036-AA4A-C02E0709D324}">
      <dgm:prSet/>
      <dgm:spPr/>
      <dgm:t>
        <a:bodyPr/>
        <a:lstStyle/>
        <a:p>
          <a:endParaRPr lang="es-ES"/>
        </a:p>
      </dgm:t>
    </dgm:pt>
    <dgm:pt modelId="{A7717FDC-9E35-477A-B420-D9DEAE2C31E0}" type="pres">
      <dgm:prSet presAssocID="{0EABB6AE-2FE7-41B9-BC5B-F09F8C4FEE67}" presName="linear" presStyleCnt="0">
        <dgm:presLayoutVars>
          <dgm:animLvl val="lvl"/>
          <dgm:resizeHandles val="exact"/>
        </dgm:presLayoutVars>
      </dgm:prSet>
      <dgm:spPr/>
      <dgm:t>
        <a:bodyPr/>
        <a:lstStyle/>
        <a:p>
          <a:endParaRPr lang="es-ES"/>
        </a:p>
      </dgm:t>
    </dgm:pt>
    <dgm:pt modelId="{115A891A-5544-48A6-B3FD-016DAD04A0A5}" type="pres">
      <dgm:prSet presAssocID="{4D1D0485-ED30-41FC-80AC-B3021813B589}" presName="parentText" presStyleLbl="node1" presStyleIdx="0" presStyleCnt="4">
        <dgm:presLayoutVars>
          <dgm:chMax val="0"/>
          <dgm:bulletEnabled val="1"/>
        </dgm:presLayoutVars>
      </dgm:prSet>
      <dgm:spPr/>
      <dgm:t>
        <a:bodyPr/>
        <a:lstStyle/>
        <a:p>
          <a:endParaRPr lang="es-ES"/>
        </a:p>
      </dgm:t>
    </dgm:pt>
    <dgm:pt modelId="{B0A681BD-4FD9-469D-883A-7F6C6D406D58}" type="pres">
      <dgm:prSet presAssocID="{4D1D0485-ED30-41FC-80AC-B3021813B589}" presName="childText" presStyleLbl="revTx" presStyleIdx="0" presStyleCnt="2">
        <dgm:presLayoutVars>
          <dgm:bulletEnabled val="1"/>
        </dgm:presLayoutVars>
      </dgm:prSet>
      <dgm:spPr/>
      <dgm:t>
        <a:bodyPr/>
        <a:lstStyle/>
        <a:p>
          <a:endParaRPr lang="es-ES"/>
        </a:p>
      </dgm:t>
    </dgm:pt>
    <dgm:pt modelId="{0F0AFA91-82CE-4DBA-93C5-5E1BCE12D5B6}" type="pres">
      <dgm:prSet presAssocID="{A5AC87EF-CBD7-4146-9EA6-44ED353ED116}" presName="parentText" presStyleLbl="node1" presStyleIdx="1" presStyleCnt="4">
        <dgm:presLayoutVars>
          <dgm:chMax val="0"/>
          <dgm:bulletEnabled val="1"/>
        </dgm:presLayoutVars>
      </dgm:prSet>
      <dgm:spPr/>
      <dgm:t>
        <a:bodyPr/>
        <a:lstStyle/>
        <a:p>
          <a:endParaRPr lang="es-ES"/>
        </a:p>
      </dgm:t>
    </dgm:pt>
    <dgm:pt modelId="{009C7E04-FD13-4EC5-9781-56241B02025B}" type="pres">
      <dgm:prSet presAssocID="{FC8F33F0-5B25-42C4-83B1-4218DDA7FE87}" presName="spacer" presStyleCnt="0"/>
      <dgm:spPr/>
    </dgm:pt>
    <dgm:pt modelId="{B8AC89BB-774B-4337-92F3-B578667138B3}" type="pres">
      <dgm:prSet presAssocID="{C9D6BC0E-866F-4945-8909-B2A686B720F1}" presName="parentText" presStyleLbl="node1" presStyleIdx="2" presStyleCnt="4">
        <dgm:presLayoutVars>
          <dgm:chMax val="0"/>
          <dgm:bulletEnabled val="1"/>
        </dgm:presLayoutVars>
      </dgm:prSet>
      <dgm:spPr/>
      <dgm:t>
        <a:bodyPr/>
        <a:lstStyle/>
        <a:p>
          <a:endParaRPr lang="es-ES"/>
        </a:p>
      </dgm:t>
    </dgm:pt>
    <dgm:pt modelId="{B5EC9DE7-34B9-41C8-BB3B-3A9E802C3A68}" type="pres">
      <dgm:prSet presAssocID="{C9D6BC0E-866F-4945-8909-B2A686B720F1}" presName="childText" presStyleLbl="revTx" presStyleIdx="1" presStyleCnt="2">
        <dgm:presLayoutVars>
          <dgm:bulletEnabled val="1"/>
        </dgm:presLayoutVars>
      </dgm:prSet>
      <dgm:spPr/>
      <dgm:t>
        <a:bodyPr/>
        <a:lstStyle/>
        <a:p>
          <a:endParaRPr lang="es-ES"/>
        </a:p>
      </dgm:t>
    </dgm:pt>
    <dgm:pt modelId="{B2C2DA88-6C56-4020-B769-A4FB9575C40D}" type="pres">
      <dgm:prSet presAssocID="{E9F5CA22-2C2F-4A04-ABBE-6337118EFA3A}" presName="parentText" presStyleLbl="node1" presStyleIdx="3" presStyleCnt="4">
        <dgm:presLayoutVars>
          <dgm:chMax val="0"/>
          <dgm:bulletEnabled val="1"/>
        </dgm:presLayoutVars>
      </dgm:prSet>
      <dgm:spPr/>
      <dgm:t>
        <a:bodyPr/>
        <a:lstStyle/>
        <a:p>
          <a:endParaRPr lang="es-ES"/>
        </a:p>
      </dgm:t>
    </dgm:pt>
  </dgm:ptLst>
  <dgm:cxnLst>
    <dgm:cxn modelId="{932F5D0D-51E1-4516-9361-1E9236F9510C}" srcId="{C9D6BC0E-866F-4945-8909-B2A686B720F1}" destId="{846D8870-13BD-404B-BD29-59371C289651}" srcOrd="0" destOrd="0" parTransId="{282A8F13-C5CA-4E69-8803-E770B4CE5E0D}" sibTransId="{F779A930-5878-4AF8-9BB9-6A3B595BD723}"/>
    <dgm:cxn modelId="{A61E7166-A47D-4A76-ABD0-061DECC2EA6A}" srcId="{0EABB6AE-2FE7-41B9-BC5B-F09F8C4FEE67}" destId="{A5AC87EF-CBD7-4146-9EA6-44ED353ED116}" srcOrd="1" destOrd="0" parTransId="{F10CE9FD-353D-4302-A160-F97C87022685}" sibTransId="{FC8F33F0-5B25-42C4-83B1-4218DDA7FE87}"/>
    <dgm:cxn modelId="{1E2A5B57-D2E2-493E-A0CC-3044C093A985}" type="presOf" srcId="{A5AC87EF-CBD7-4146-9EA6-44ED353ED116}" destId="{0F0AFA91-82CE-4DBA-93C5-5E1BCE12D5B6}" srcOrd="0" destOrd="0" presId="urn:microsoft.com/office/officeart/2005/8/layout/vList2"/>
    <dgm:cxn modelId="{F3FF32B4-8839-4F7A-8EE1-655439F8AA18}" type="presOf" srcId="{4D1D0485-ED30-41FC-80AC-B3021813B589}" destId="{115A891A-5544-48A6-B3FD-016DAD04A0A5}" srcOrd="0" destOrd="0" presId="urn:microsoft.com/office/officeart/2005/8/layout/vList2"/>
    <dgm:cxn modelId="{CABB17A0-959C-4607-B0A7-53FC276350D9}" srcId="{4D1D0485-ED30-41FC-80AC-B3021813B589}" destId="{6EA7B813-534D-4A53-B25C-EA4D352FB310}" srcOrd="0" destOrd="0" parTransId="{1026962A-123B-4807-B947-95987F83CDC5}" sibTransId="{BD0BD30A-EA6B-450D-9FCD-F829241748E8}"/>
    <dgm:cxn modelId="{F386AC34-E618-40EF-8450-5FE292782D15}" type="presOf" srcId="{E9F5CA22-2C2F-4A04-ABBE-6337118EFA3A}" destId="{B2C2DA88-6C56-4020-B769-A4FB9575C40D}" srcOrd="0" destOrd="0" presId="urn:microsoft.com/office/officeart/2005/8/layout/vList2"/>
    <dgm:cxn modelId="{846C67CE-7B71-4B44-9760-2AFC79575FF0}" srcId="{0EABB6AE-2FE7-41B9-BC5B-F09F8C4FEE67}" destId="{4D1D0485-ED30-41FC-80AC-B3021813B589}" srcOrd="0" destOrd="0" parTransId="{3453901F-0157-4D7D-8351-B73D301D366A}" sibTransId="{1479D44D-CF6C-44BF-8E7A-A688B47DED7F}"/>
    <dgm:cxn modelId="{3BFAFC55-305E-4036-AA4A-C02E0709D324}" srcId="{0EABB6AE-2FE7-41B9-BC5B-F09F8C4FEE67}" destId="{E9F5CA22-2C2F-4A04-ABBE-6337118EFA3A}" srcOrd="3" destOrd="0" parTransId="{62863C47-30EC-4302-B9AB-D26E47B0176C}" sibTransId="{983C67E3-588E-4CDE-B079-13E7FD26A4F8}"/>
    <dgm:cxn modelId="{0E4D28A5-44F1-435E-91C4-BCB979E89977}" type="presOf" srcId="{0EABB6AE-2FE7-41B9-BC5B-F09F8C4FEE67}" destId="{A7717FDC-9E35-477A-B420-D9DEAE2C31E0}" srcOrd="0" destOrd="0" presId="urn:microsoft.com/office/officeart/2005/8/layout/vList2"/>
    <dgm:cxn modelId="{9CFD34A2-3296-489F-B0CA-E514A96A93AA}" type="presOf" srcId="{846D8870-13BD-404B-BD29-59371C289651}" destId="{B5EC9DE7-34B9-41C8-BB3B-3A9E802C3A68}" srcOrd="0" destOrd="0" presId="urn:microsoft.com/office/officeart/2005/8/layout/vList2"/>
    <dgm:cxn modelId="{01E96D99-2C6A-46B2-8023-DDA5E4A99532}" type="presOf" srcId="{6EA7B813-534D-4A53-B25C-EA4D352FB310}" destId="{B0A681BD-4FD9-469D-883A-7F6C6D406D58}" srcOrd="0" destOrd="0" presId="urn:microsoft.com/office/officeart/2005/8/layout/vList2"/>
    <dgm:cxn modelId="{9ADFF710-1C0C-44D4-A4CF-8BCCFB1609B3}" type="presOf" srcId="{C9D6BC0E-866F-4945-8909-B2A686B720F1}" destId="{B8AC89BB-774B-4337-92F3-B578667138B3}" srcOrd="0" destOrd="0" presId="urn:microsoft.com/office/officeart/2005/8/layout/vList2"/>
    <dgm:cxn modelId="{B65A03C6-8315-47BA-BEB5-CF7D6512CC90}" srcId="{0EABB6AE-2FE7-41B9-BC5B-F09F8C4FEE67}" destId="{C9D6BC0E-866F-4945-8909-B2A686B720F1}" srcOrd="2" destOrd="0" parTransId="{12176FBB-91FA-45FE-89FE-E8D400E96BFC}" sibTransId="{0E5CE07B-7A1E-4250-9629-30FF3BF731D8}"/>
    <dgm:cxn modelId="{19A1464D-2DAC-44B8-A442-39CD5EACCB67}" type="presParOf" srcId="{A7717FDC-9E35-477A-B420-D9DEAE2C31E0}" destId="{115A891A-5544-48A6-B3FD-016DAD04A0A5}" srcOrd="0" destOrd="0" presId="urn:microsoft.com/office/officeart/2005/8/layout/vList2"/>
    <dgm:cxn modelId="{225A274C-BCA5-4F2E-A472-CD158E90B189}" type="presParOf" srcId="{A7717FDC-9E35-477A-B420-D9DEAE2C31E0}" destId="{B0A681BD-4FD9-469D-883A-7F6C6D406D58}" srcOrd="1" destOrd="0" presId="urn:microsoft.com/office/officeart/2005/8/layout/vList2"/>
    <dgm:cxn modelId="{A199B438-48A0-4318-83AB-9116B153A181}" type="presParOf" srcId="{A7717FDC-9E35-477A-B420-D9DEAE2C31E0}" destId="{0F0AFA91-82CE-4DBA-93C5-5E1BCE12D5B6}" srcOrd="2" destOrd="0" presId="urn:microsoft.com/office/officeart/2005/8/layout/vList2"/>
    <dgm:cxn modelId="{88ECD122-16B4-475A-BB68-5AE41281F941}" type="presParOf" srcId="{A7717FDC-9E35-477A-B420-D9DEAE2C31E0}" destId="{009C7E04-FD13-4EC5-9781-56241B02025B}" srcOrd="3" destOrd="0" presId="urn:microsoft.com/office/officeart/2005/8/layout/vList2"/>
    <dgm:cxn modelId="{90E97156-0DFF-4E63-97F1-E648A897F16F}" type="presParOf" srcId="{A7717FDC-9E35-477A-B420-D9DEAE2C31E0}" destId="{B8AC89BB-774B-4337-92F3-B578667138B3}" srcOrd="4" destOrd="0" presId="urn:microsoft.com/office/officeart/2005/8/layout/vList2"/>
    <dgm:cxn modelId="{110F021A-C4E1-4913-9DD5-453E0BCA0B8E}" type="presParOf" srcId="{A7717FDC-9E35-477A-B420-D9DEAE2C31E0}" destId="{B5EC9DE7-34B9-41C8-BB3B-3A9E802C3A68}" srcOrd="5" destOrd="0" presId="urn:microsoft.com/office/officeart/2005/8/layout/vList2"/>
    <dgm:cxn modelId="{E62E0471-08F9-4297-8804-D31FC130E7F7}" type="presParOf" srcId="{A7717FDC-9E35-477A-B420-D9DEAE2C31E0}" destId="{B2C2DA88-6C56-4020-B769-A4FB9575C4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86FDC8-AEFA-4E2D-A51B-323DAB6C4C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AA3BEC0F-A2A3-4A80-9395-6D8253F20EF4}">
      <dgm:prSet custT="1"/>
      <dgm:spPr/>
      <dgm:t>
        <a:bodyPr/>
        <a:lstStyle/>
        <a:p>
          <a:pPr rtl="0"/>
          <a:r>
            <a:rPr lang="es-ES" sz="2400" baseline="0" smtClean="0"/>
            <a:t>Los productos de software se pueden dividir en dos grupos:</a:t>
          </a:r>
          <a:endParaRPr lang="es-ES" sz="2400"/>
        </a:p>
      </dgm:t>
    </dgm:pt>
    <dgm:pt modelId="{CEA0D416-C3A7-4689-A81A-B2EF9079E378}" type="parTrans" cxnId="{6FE66215-B82B-4A21-A162-6FCB270AED8B}">
      <dgm:prSet/>
      <dgm:spPr/>
      <dgm:t>
        <a:bodyPr/>
        <a:lstStyle/>
        <a:p>
          <a:endParaRPr lang="es-ES" sz="1400"/>
        </a:p>
      </dgm:t>
    </dgm:pt>
    <dgm:pt modelId="{BA6C8A1C-A53A-4F3E-8755-1769095554FC}" type="sibTrans" cxnId="{6FE66215-B82B-4A21-A162-6FCB270AED8B}">
      <dgm:prSet/>
      <dgm:spPr/>
      <dgm:t>
        <a:bodyPr/>
        <a:lstStyle/>
        <a:p>
          <a:endParaRPr lang="es-ES" sz="1400"/>
        </a:p>
      </dgm:t>
    </dgm:pt>
    <dgm:pt modelId="{62131FFE-E49A-44CF-89E3-6C8745AE4962}">
      <dgm:prSet custT="1"/>
      <dgm:spPr/>
      <dgm:t>
        <a:bodyPr/>
        <a:lstStyle/>
        <a:p>
          <a:pPr rtl="0"/>
          <a:r>
            <a:rPr lang="es-ES" sz="1800" baseline="0" smtClean="0"/>
            <a:t>Productos genéricos: desarrollados para un mercado.</a:t>
          </a:r>
          <a:endParaRPr lang="es-ES" sz="1800"/>
        </a:p>
      </dgm:t>
    </dgm:pt>
    <dgm:pt modelId="{E74CEEDD-DD1E-46BD-8421-272AD41825D6}" type="parTrans" cxnId="{84303FDE-90D6-452A-8536-9D338B81622B}">
      <dgm:prSet/>
      <dgm:spPr/>
      <dgm:t>
        <a:bodyPr/>
        <a:lstStyle/>
        <a:p>
          <a:endParaRPr lang="es-ES" sz="1400"/>
        </a:p>
      </dgm:t>
    </dgm:pt>
    <dgm:pt modelId="{EF609EBF-ACD7-43CC-8056-02DA1CE97842}" type="sibTrans" cxnId="{84303FDE-90D6-452A-8536-9D338B81622B}">
      <dgm:prSet/>
      <dgm:spPr/>
      <dgm:t>
        <a:bodyPr/>
        <a:lstStyle/>
        <a:p>
          <a:endParaRPr lang="es-ES" sz="1400"/>
        </a:p>
      </dgm:t>
    </dgm:pt>
    <dgm:pt modelId="{FA035C18-A190-4821-ADD7-E0108A01A8F7}">
      <dgm:prSet custT="1"/>
      <dgm:spPr/>
      <dgm:t>
        <a:bodyPr/>
        <a:lstStyle/>
        <a:p>
          <a:pPr rtl="0"/>
          <a:r>
            <a:rPr lang="es-ES" sz="1800" baseline="0" smtClean="0"/>
            <a:t>Productos a la medida: encargados por un cliente.</a:t>
          </a:r>
          <a:endParaRPr lang="es-ES" sz="1800"/>
        </a:p>
      </dgm:t>
    </dgm:pt>
    <dgm:pt modelId="{54263AAF-2668-4554-A7D1-B57436C52C47}" type="parTrans" cxnId="{F4A91CFD-4A6E-4653-AD6C-FDB4FE2B5D25}">
      <dgm:prSet/>
      <dgm:spPr/>
      <dgm:t>
        <a:bodyPr/>
        <a:lstStyle/>
        <a:p>
          <a:endParaRPr lang="es-ES" sz="1400"/>
        </a:p>
      </dgm:t>
    </dgm:pt>
    <dgm:pt modelId="{9A1B6E3A-CED0-4958-821C-0CF82BFA5A73}" type="sibTrans" cxnId="{F4A91CFD-4A6E-4653-AD6C-FDB4FE2B5D25}">
      <dgm:prSet/>
      <dgm:spPr/>
      <dgm:t>
        <a:bodyPr/>
        <a:lstStyle/>
        <a:p>
          <a:endParaRPr lang="es-ES" sz="1400"/>
        </a:p>
      </dgm:t>
    </dgm:pt>
    <dgm:pt modelId="{D8308D60-1EAE-4E8C-A2ED-FC51D393336B}">
      <dgm:prSet custT="1"/>
      <dgm:spPr/>
      <dgm:t>
        <a:bodyPr/>
        <a:lstStyle/>
        <a:p>
          <a:pPr rtl="0"/>
          <a:r>
            <a:rPr lang="es-ES" sz="2400" baseline="0" smtClean="0"/>
            <a:t>La diferencia entre uno y otro:</a:t>
          </a:r>
          <a:endParaRPr lang="es-ES" sz="2400"/>
        </a:p>
      </dgm:t>
    </dgm:pt>
    <dgm:pt modelId="{C8F6006E-B3ED-4C22-9AF6-DCAC371C0F9B}" type="parTrans" cxnId="{48488D37-60E2-4ED1-AC1F-95E333C097AA}">
      <dgm:prSet/>
      <dgm:spPr/>
      <dgm:t>
        <a:bodyPr/>
        <a:lstStyle/>
        <a:p>
          <a:endParaRPr lang="es-ES" sz="1400"/>
        </a:p>
      </dgm:t>
    </dgm:pt>
    <dgm:pt modelId="{AF21BEC2-4701-4771-97CB-F2336BF8F970}" type="sibTrans" cxnId="{48488D37-60E2-4ED1-AC1F-95E333C097AA}">
      <dgm:prSet/>
      <dgm:spPr/>
      <dgm:t>
        <a:bodyPr/>
        <a:lstStyle/>
        <a:p>
          <a:endParaRPr lang="es-ES" sz="1400"/>
        </a:p>
      </dgm:t>
    </dgm:pt>
    <dgm:pt modelId="{06D87204-FC92-4EFA-A4A4-8571FF9685F6}">
      <dgm:prSet custT="1"/>
      <dgm:spPr/>
      <dgm:t>
        <a:bodyPr/>
        <a:lstStyle/>
        <a:p>
          <a:pPr rtl="0"/>
          <a:r>
            <a:rPr lang="es-ES" sz="1800" baseline="0" smtClean="0"/>
            <a:t>En los genéricos, la organización que desarrolla el software controla su especificación.</a:t>
          </a:r>
          <a:endParaRPr lang="es-ES" sz="1800"/>
        </a:p>
      </dgm:t>
    </dgm:pt>
    <dgm:pt modelId="{0DE8E68F-CCBD-4990-A409-62CB75787F2D}" type="parTrans" cxnId="{07D9396D-5D56-4ACA-9D41-B6F8EC7AE19D}">
      <dgm:prSet/>
      <dgm:spPr/>
      <dgm:t>
        <a:bodyPr/>
        <a:lstStyle/>
        <a:p>
          <a:endParaRPr lang="es-ES" sz="1400"/>
        </a:p>
      </dgm:t>
    </dgm:pt>
    <dgm:pt modelId="{D0320906-4672-4886-B7C4-A17C3FE8CAB0}" type="sibTrans" cxnId="{07D9396D-5D56-4ACA-9D41-B6F8EC7AE19D}">
      <dgm:prSet/>
      <dgm:spPr/>
      <dgm:t>
        <a:bodyPr/>
        <a:lstStyle/>
        <a:p>
          <a:endParaRPr lang="es-ES" sz="1400"/>
        </a:p>
      </dgm:t>
    </dgm:pt>
    <dgm:pt modelId="{8544FADA-7905-4FBF-ACD6-912EB89D8E62}">
      <dgm:prSet custT="1"/>
      <dgm:spPr/>
      <dgm:t>
        <a:bodyPr/>
        <a:lstStyle/>
        <a:p>
          <a:pPr rtl="0"/>
          <a:r>
            <a:rPr lang="es-ES" sz="1800" baseline="0" smtClean="0"/>
            <a:t>En los otros, por lo general es desarrollada y controlada por la organización que está comprando el software.</a:t>
          </a:r>
          <a:endParaRPr lang="es-ES" sz="1800"/>
        </a:p>
      </dgm:t>
    </dgm:pt>
    <dgm:pt modelId="{6317A902-E7DD-48FA-84E6-ECA28803B030}" type="parTrans" cxnId="{138BC2C2-B7F0-4B01-8E66-B683252A2F12}">
      <dgm:prSet/>
      <dgm:spPr/>
      <dgm:t>
        <a:bodyPr/>
        <a:lstStyle/>
        <a:p>
          <a:endParaRPr lang="es-ES" sz="1400"/>
        </a:p>
      </dgm:t>
    </dgm:pt>
    <dgm:pt modelId="{B864FDFE-1BE6-42B5-A02C-9C6BB2192239}" type="sibTrans" cxnId="{138BC2C2-B7F0-4B01-8E66-B683252A2F12}">
      <dgm:prSet/>
      <dgm:spPr/>
      <dgm:t>
        <a:bodyPr/>
        <a:lstStyle/>
        <a:p>
          <a:endParaRPr lang="es-ES" sz="1400"/>
        </a:p>
      </dgm:t>
    </dgm:pt>
    <dgm:pt modelId="{1C60ACA7-90BD-4877-A92C-ABFDEF71080C}" type="pres">
      <dgm:prSet presAssocID="{B586FDC8-AEFA-4E2D-A51B-323DAB6C4C75}" presName="linear" presStyleCnt="0">
        <dgm:presLayoutVars>
          <dgm:animLvl val="lvl"/>
          <dgm:resizeHandles val="exact"/>
        </dgm:presLayoutVars>
      </dgm:prSet>
      <dgm:spPr/>
      <dgm:t>
        <a:bodyPr/>
        <a:lstStyle/>
        <a:p>
          <a:endParaRPr lang="es-ES"/>
        </a:p>
      </dgm:t>
    </dgm:pt>
    <dgm:pt modelId="{DF7C36C3-67FC-433E-B150-87CBFEAC8A68}" type="pres">
      <dgm:prSet presAssocID="{AA3BEC0F-A2A3-4A80-9395-6D8253F20EF4}" presName="parentText" presStyleLbl="node1" presStyleIdx="0" presStyleCnt="2">
        <dgm:presLayoutVars>
          <dgm:chMax val="0"/>
          <dgm:bulletEnabled val="1"/>
        </dgm:presLayoutVars>
      </dgm:prSet>
      <dgm:spPr/>
      <dgm:t>
        <a:bodyPr/>
        <a:lstStyle/>
        <a:p>
          <a:endParaRPr lang="es-ES"/>
        </a:p>
      </dgm:t>
    </dgm:pt>
    <dgm:pt modelId="{FB87E35B-0AA1-4A54-9065-E115A442CFF4}" type="pres">
      <dgm:prSet presAssocID="{AA3BEC0F-A2A3-4A80-9395-6D8253F20EF4}" presName="childText" presStyleLbl="revTx" presStyleIdx="0" presStyleCnt="2">
        <dgm:presLayoutVars>
          <dgm:bulletEnabled val="1"/>
        </dgm:presLayoutVars>
      </dgm:prSet>
      <dgm:spPr/>
      <dgm:t>
        <a:bodyPr/>
        <a:lstStyle/>
        <a:p>
          <a:endParaRPr lang="es-ES"/>
        </a:p>
      </dgm:t>
    </dgm:pt>
    <dgm:pt modelId="{5CAECD56-52E9-497E-BE06-5C3B5FB7496A}" type="pres">
      <dgm:prSet presAssocID="{D8308D60-1EAE-4E8C-A2ED-FC51D393336B}" presName="parentText" presStyleLbl="node1" presStyleIdx="1" presStyleCnt="2">
        <dgm:presLayoutVars>
          <dgm:chMax val="0"/>
          <dgm:bulletEnabled val="1"/>
        </dgm:presLayoutVars>
      </dgm:prSet>
      <dgm:spPr/>
      <dgm:t>
        <a:bodyPr/>
        <a:lstStyle/>
        <a:p>
          <a:endParaRPr lang="es-ES"/>
        </a:p>
      </dgm:t>
    </dgm:pt>
    <dgm:pt modelId="{85898FD2-9FF2-46C9-9B33-952D6AEB5CD6}" type="pres">
      <dgm:prSet presAssocID="{D8308D60-1EAE-4E8C-A2ED-FC51D393336B}" presName="childText" presStyleLbl="revTx" presStyleIdx="1" presStyleCnt="2">
        <dgm:presLayoutVars>
          <dgm:bulletEnabled val="1"/>
        </dgm:presLayoutVars>
      </dgm:prSet>
      <dgm:spPr/>
      <dgm:t>
        <a:bodyPr/>
        <a:lstStyle/>
        <a:p>
          <a:endParaRPr lang="es-ES"/>
        </a:p>
      </dgm:t>
    </dgm:pt>
  </dgm:ptLst>
  <dgm:cxnLst>
    <dgm:cxn modelId="{138BC2C2-B7F0-4B01-8E66-B683252A2F12}" srcId="{D8308D60-1EAE-4E8C-A2ED-FC51D393336B}" destId="{8544FADA-7905-4FBF-ACD6-912EB89D8E62}" srcOrd="1" destOrd="0" parTransId="{6317A902-E7DD-48FA-84E6-ECA28803B030}" sibTransId="{B864FDFE-1BE6-42B5-A02C-9C6BB2192239}"/>
    <dgm:cxn modelId="{B4913D67-D3D9-47DF-AD2C-E2242516E0B2}" type="presOf" srcId="{D8308D60-1EAE-4E8C-A2ED-FC51D393336B}" destId="{5CAECD56-52E9-497E-BE06-5C3B5FB7496A}" srcOrd="0" destOrd="0" presId="urn:microsoft.com/office/officeart/2005/8/layout/vList2"/>
    <dgm:cxn modelId="{84303FDE-90D6-452A-8536-9D338B81622B}" srcId="{AA3BEC0F-A2A3-4A80-9395-6D8253F20EF4}" destId="{62131FFE-E49A-44CF-89E3-6C8745AE4962}" srcOrd="0" destOrd="0" parTransId="{E74CEEDD-DD1E-46BD-8421-272AD41825D6}" sibTransId="{EF609EBF-ACD7-43CC-8056-02DA1CE97842}"/>
    <dgm:cxn modelId="{48488D37-60E2-4ED1-AC1F-95E333C097AA}" srcId="{B586FDC8-AEFA-4E2D-A51B-323DAB6C4C75}" destId="{D8308D60-1EAE-4E8C-A2ED-FC51D393336B}" srcOrd="1" destOrd="0" parTransId="{C8F6006E-B3ED-4C22-9AF6-DCAC371C0F9B}" sibTransId="{AF21BEC2-4701-4771-97CB-F2336BF8F970}"/>
    <dgm:cxn modelId="{FBA8BC94-7332-4AFC-A552-21162C19872E}" type="presOf" srcId="{FA035C18-A190-4821-ADD7-E0108A01A8F7}" destId="{FB87E35B-0AA1-4A54-9065-E115A442CFF4}" srcOrd="0" destOrd="1" presId="urn:microsoft.com/office/officeart/2005/8/layout/vList2"/>
    <dgm:cxn modelId="{AD76557B-4D24-4717-8F6D-249DB358F7F8}" type="presOf" srcId="{B586FDC8-AEFA-4E2D-A51B-323DAB6C4C75}" destId="{1C60ACA7-90BD-4877-A92C-ABFDEF71080C}" srcOrd="0" destOrd="0" presId="urn:microsoft.com/office/officeart/2005/8/layout/vList2"/>
    <dgm:cxn modelId="{6FE66215-B82B-4A21-A162-6FCB270AED8B}" srcId="{B586FDC8-AEFA-4E2D-A51B-323DAB6C4C75}" destId="{AA3BEC0F-A2A3-4A80-9395-6D8253F20EF4}" srcOrd="0" destOrd="0" parTransId="{CEA0D416-C3A7-4689-A81A-B2EF9079E378}" sibTransId="{BA6C8A1C-A53A-4F3E-8755-1769095554FC}"/>
    <dgm:cxn modelId="{E275D71D-F44A-47E9-B0B9-91237DAB8881}" type="presOf" srcId="{62131FFE-E49A-44CF-89E3-6C8745AE4962}" destId="{FB87E35B-0AA1-4A54-9065-E115A442CFF4}" srcOrd="0" destOrd="0" presId="urn:microsoft.com/office/officeart/2005/8/layout/vList2"/>
    <dgm:cxn modelId="{E42DE1A0-DB90-409F-A0B6-3B8C57900A9B}" type="presOf" srcId="{8544FADA-7905-4FBF-ACD6-912EB89D8E62}" destId="{85898FD2-9FF2-46C9-9B33-952D6AEB5CD6}" srcOrd="0" destOrd="1" presId="urn:microsoft.com/office/officeart/2005/8/layout/vList2"/>
    <dgm:cxn modelId="{07D9396D-5D56-4ACA-9D41-B6F8EC7AE19D}" srcId="{D8308D60-1EAE-4E8C-A2ED-FC51D393336B}" destId="{06D87204-FC92-4EFA-A4A4-8571FF9685F6}" srcOrd="0" destOrd="0" parTransId="{0DE8E68F-CCBD-4990-A409-62CB75787F2D}" sibTransId="{D0320906-4672-4886-B7C4-A17C3FE8CAB0}"/>
    <dgm:cxn modelId="{17582290-D813-4085-B58C-9E59765A8AE2}" type="presOf" srcId="{AA3BEC0F-A2A3-4A80-9395-6D8253F20EF4}" destId="{DF7C36C3-67FC-433E-B150-87CBFEAC8A68}" srcOrd="0" destOrd="0" presId="urn:microsoft.com/office/officeart/2005/8/layout/vList2"/>
    <dgm:cxn modelId="{F4A91CFD-4A6E-4653-AD6C-FDB4FE2B5D25}" srcId="{AA3BEC0F-A2A3-4A80-9395-6D8253F20EF4}" destId="{FA035C18-A190-4821-ADD7-E0108A01A8F7}" srcOrd="1" destOrd="0" parTransId="{54263AAF-2668-4554-A7D1-B57436C52C47}" sibTransId="{9A1B6E3A-CED0-4958-821C-0CF82BFA5A73}"/>
    <dgm:cxn modelId="{EF471858-872B-4237-8A5F-597FF0B6A2F1}" type="presOf" srcId="{06D87204-FC92-4EFA-A4A4-8571FF9685F6}" destId="{85898FD2-9FF2-46C9-9B33-952D6AEB5CD6}" srcOrd="0" destOrd="0" presId="urn:microsoft.com/office/officeart/2005/8/layout/vList2"/>
    <dgm:cxn modelId="{A51A571C-0971-4CF2-9459-B256CA11744A}" type="presParOf" srcId="{1C60ACA7-90BD-4877-A92C-ABFDEF71080C}" destId="{DF7C36C3-67FC-433E-B150-87CBFEAC8A68}" srcOrd="0" destOrd="0" presId="urn:microsoft.com/office/officeart/2005/8/layout/vList2"/>
    <dgm:cxn modelId="{39D240A8-025E-4333-8CC7-9BC407DA2E75}" type="presParOf" srcId="{1C60ACA7-90BD-4877-A92C-ABFDEF71080C}" destId="{FB87E35B-0AA1-4A54-9065-E115A442CFF4}" srcOrd="1" destOrd="0" presId="urn:microsoft.com/office/officeart/2005/8/layout/vList2"/>
    <dgm:cxn modelId="{C483267F-74D6-4475-9ACA-410E62701D3D}" type="presParOf" srcId="{1C60ACA7-90BD-4877-A92C-ABFDEF71080C}" destId="{5CAECD56-52E9-497E-BE06-5C3B5FB7496A}" srcOrd="2" destOrd="0" presId="urn:microsoft.com/office/officeart/2005/8/layout/vList2"/>
    <dgm:cxn modelId="{C5313F11-7220-415C-8CD3-A64DFA206DCB}" type="presParOf" srcId="{1C60ACA7-90BD-4877-A92C-ABFDEF71080C}" destId="{85898FD2-9FF2-46C9-9B33-952D6AEB5CD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E4EF883-5908-4C0D-AA03-EDE455E23D3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33FC24D5-C396-4E80-8370-2D8B3E90ADEC}">
      <dgm:prSet/>
      <dgm:spPr/>
      <dgm:t>
        <a:bodyPr/>
        <a:lstStyle/>
        <a:p>
          <a:pPr rtl="0"/>
          <a:r>
            <a:rPr lang="es-ES" baseline="0" smtClean="0"/>
            <a:t>Causo muchos problemas a la industria de software, ya que no podía cubrir la demanda con los métodos que se utilizaban.</a:t>
          </a:r>
          <a:endParaRPr lang="es-ES"/>
        </a:p>
      </dgm:t>
    </dgm:pt>
    <dgm:pt modelId="{0198F9F5-E9C4-4306-ADB0-9D73CBD7922C}" type="parTrans" cxnId="{0FC60E7A-A7F0-4F7F-88B8-07C7322D4980}">
      <dgm:prSet/>
      <dgm:spPr/>
      <dgm:t>
        <a:bodyPr/>
        <a:lstStyle/>
        <a:p>
          <a:endParaRPr lang="es-ES"/>
        </a:p>
      </dgm:t>
    </dgm:pt>
    <dgm:pt modelId="{AF538A64-C7D2-4744-B236-ABA24DF2C992}" type="sibTrans" cxnId="{0FC60E7A-A7F0-4F7F-88B8-07C7322D4980}">
      <dgm:prSet/>
      <dgm:spPr/>
      <dgm:t>
        <a:bodyPr/>
        <a:lstStyle/>
        <a:p>
          <a:endParaRPr lang="es-ES"/>
        </a:p>
      </dgm:t>
    </dgm:pt>
    <dgm:pt modelId="{72BC66F8-3E0D-4C2B-B877-94B366A2C778}">
      <dgm:prSet/>
      <dgm:spPr/>
      <dgm:t>
        <a:bodyPr/>
        <a:lstStyle/>
        <a:p>
          <a:pPr rtl="0"/>
          <a:r>
            <a:rPr lang="es-ES" baseline="0" smtClean="0"/>
            <a:t>Crisis de software</a:t>
          </a:r>
          <a:endParaRPr lang="es-ES"/>
        </a:p>
      </dgm:t>
    </dgm:pt>
    <dgm:pt modelId="{1AEDA51A-D2AC-4765-AE35-5BF202715D94}" type="parTrans" cxnId="{A801E32A-E925-4A6F-AA71-9BAB46F42449}">
      <dgm:prSet/>
      <dgm:spPr/>
      <dgm:t>
        <a:bodyPr/>
        <a:lstStyle/>
        <a:p>
          <a:endParaRPr lang="es-ES"/>
        </a:p>
      </dgm:t>
    </dgm:pt>
    <dgm:pt modelId="{17E663BD-B133-47D2-A342-A2F3E4B05778}" type="sibTrans" cxnId="{A801E32A-E925-4A6F-AA71-9BAB46F42449}">
      <dgm:prSet/>
      <dgm:spPr/>
      <dgm:t>
        <a:bodyPr/>
        <a:lstStyle/>
        <a:p>
          <a:endParaRPr lang="es-ES"/>
        </a:p>
      </dgm:t>
    </dgm:pt>
    <dgm:pt modelId="{199938E1-5A37-4621-BD2C-7CACE1EF1838}">
      <dgm:prSet/>
      <dgm:spPr/>
      <dgm:t>
        <a:bodyPr/>
        <a:lstStyle/>
        <a:p>
          <a:pPr rtl="0"/>
          <a:r>
            <a:rPr lang="es-ES" baseline="0" smtClean="0"/>
            <a:t>Se crearon metodologías para intentar crear estándares de desarrollo.</a:t>
          </a:r>
          <a:endParaRPr lang="es-ES"/>
        </a:p>
      </dgm:t>
    </dgm:pt>
    <dgm:pt modelId="{A6D47354-9FE8-4F33-9785-ED99A6DCB1B3}" type="parTrans" cxnId="{0986B616-BC54-4BF9-9C6A-9A5843BE9145}">
      <dgm:prSet/>
      <dgm:spPr/>
      <dgm:t>
        <a:bodyPr/>
        <a:lstStyle/>
        <a:p>
          <a:endParaRPr lang="es-ES"/>
        </a:p>
      </dgm:t>
    </dgm:pt>
    <dgm:pt modelId="{959E7745-5C5D-432D-BCDF-249255746278}" type="sibTrans" cxnId="{0986B616-BC54-4BF9-9C6A-9A5843BE9145}">
      <dgm:prSet/>
      <dgm:spPr/>
      <dgm:t>
        <a:bodyPr/>
        <a:lstStyle/>
        <a:p>
          <a:endParaRPr lang="es-ES"/>
        </a:p>
      </dgm:t>
    </dgm:pt>
    <dgm:pt modelId="{0B6A3721-2DC9-4779-843A-42D9D15037C6}">
      <dgm:prSet/>
      <dgm:spPr/>
      <dgm:t>
        <a:bodyPr/>
        <a:lstStyle/>
        <a:p>
          <a:pPr rtl="0"/>
          <a:r>
            <a:rPr lang="es-ES" baseline="0" smtClean="0"/>
            <a:t>Además se creó un soporte automatizado para el desarrollo y mantenimiento de software,</a:t>
          </a:r>
          <a:endParaRPr lang="es-ES"/>
        </a:p>
      </dgm:t>
    </dgm:pt>
    <dgm:pt modelId="{1FF75A53-71A1-4623-9CC5-F5BD829691F4}" type="parTrans" cxnId="{40AA7FE3-D580-4672-A12B-C1BA46A856AE}">
      <dgm:prSet/>
      <dgm:spPr/>
      <dgm:t>
        <a:bodyPr/>
        <a:lstStyle/>
        <a:p>
          <a:endParaRPr lang="es-ES"/>
        </a:p>
      </dgm:t>
    </dgm:pt>
    <dgm:pt modelId="{368B7ED3-37A6-497B-8FDA-806687BDD33E}" type="sibTrans" cxnId="{40AA7FE3-D580-4672-A12B-C1BA46A856AE}">
      <dgm:prSet/>
      <dgm:spPr/>
      <dgm:t>
        <a:bodyPr/>
        <a:lstStyle/>
        <a:p>
          <a:endParaRPr lang="es-ES"/>
        </a:p>
      </dgm:t>
    </dgm:pt>
    <dgm:pt modelId="{5C81349D-EB27-41E5-BA94-F6F5AD32C913}">
      <dgm:prSet/>
      <dgm:spPr/>
      <dgm:t>
        <a:bodyPr/>
        <a:lstStyle/>
        <a:p>
          <a:pPr rtl="0"/>
          <a:r>
            <a:rPr lang="es-ES" baseline="0" smtClean="0"/>
            <a:t>Computer Aided Software Engineering (CASE)</a:t>
          </a:r>
          <a:endParaRPr lang="es-ES"/>
        </a:p>
      </dgm:t>
    </dgm:pt>
    <dgm:pt modelId="{682DF261-92FA-4FD1-A9A6-00EB92952D64}" type="parTrans" cxnId="{71E36BBE-354C-4CCE-8ADA-EC1FAE6B2D52}">
      <dgm:prSet/>
      <dgm:spPr/>
      <dgm:t>
        <a:bodyPr/>
        <a:lstStyle/>
        <a:p>
          <a:endParaRPr lang="es-ES"/>
        </a:p>
      </dgm:t>
    </dgm:pt>
    <dgm:pt modelId="{922304A8-A405-4196-BF26-4EB88CBDE694}" type="sibTrans" cxnId="{71E36BBE-354C-4CCE-8ADA-EC1FAE6B2D52}">
      <dgm:prSet/>
      <dgm:spPr/>
      <dgm:t>
        <a:bodyPr/>
        <a:lstStyle/>
        <a:p>
          <a:endParaRPr lang="es-ES"/>
        </a:p>
      </dgm:t>
    </dgm:pt>
    <dgm:pt modelId="{F0B40D6F-880F-4630-A42D-E1D0B3BB9E05}" type="pres">
      <dgm:prSet presAssocID="{0E4EF883-5908-4C0D-AA03-EDE455E23D32}" presName="linear" presStyleCnt="0">
        <dgm:presLayoutVars>
          <dgm:animLvl val="lvl"/>
          <dgm:resizeHandles val="exact"/>
        </dgm:presLayoutVars>
      </dgm:prSet>
      <dgm:spPr/>
      <dgm:t>
        <a:bodyPr/>
        <a:lstStyle/>
        <a:p>
          <a:endParaRPr lang="es-ES"/>
        </a:p>
      </dgm:t>
    </dgm:pt>
    <dgm:pt modelId="{35B7788A-F7CA-4118-8C09-8813B9E14628}" type="pres">
      <dgm:prSet presAssocID="{33FC24D5-C396-4E80-8370-2D8B3E90ADEC}" presName="parentText" presStyleLbl="node1" presStyleIdx="0" presStyleCnt="3" custLinFactNeighborY="-41928">
        <dgm:presLayoutVars>
          <dgm:chMax val="0"/>
          <dgm:bulletEnabled val="1"/>
        </dgm:presLayoutVars>
      </dgm:prSet>
      <dgm:spPr/>
      <dgm:t>
        <a:bodyPr/>
        <a:lstStyle/>
        <a:p>
          <a:endParaRPr lang="es-ES"/>
        </a:p>
      </dgm:t>
    </dgm:pt>
    <dgm:pt modelId="{BC34E246-3F58-4305-84D9-E7DD0B61C517}" type="pres">
      <dgm:prSet presAssocID="{33FC24D5-C396-4E80-8370-2D8B3E90ADEC}" presName="childText" presStyleLbl="revTx" presStyleIdx="0" presStyleCnt="2">
        <dgm:presLayoutVars>
          <dgm:bulletEnabled val="1"/>
        </dgm:presLayoutVars>
      </dgm:prSet>
      <dgm:spPr/>
      <dgm:t>
        <a:bodyPr/>
        <a:lstStyle/>
        <a:p>
          <a:endParaRPr lang="es-ES"/>
        </a:p>
      </dgm:t>
    </dgm:pt>
    <dgm:pt modelId="{AD2C3172-5A54-4F3E-9DCE-13A8139CC598}" type="pres">
      <dgm:prSet presAssocID="{199938E1-5A37-4621-BD2C-7CACE1EF1838}" presName="parentText" presStyleLbl="node1" presStyleIdx="1" presStyleCnt="3">
        <dgm:presLayoutVars>
          <dgm:chMax val="0"/>
          <dgm:bulletEnabled val="1"/>
        </dgm:presLayoutVars>
      </dgm:prSet>
      <dgm:spPr/>
      <dgm:t>
        <a:bodyPr/>
        <a:lstStyle/>
        <a:p>
          <a:endParaRPr lang="es-ES"/>
        </a:p>
      </dgm:t>
    </dgm:pt>
    <dgm:pt modelId="{938F81CF-3AC4-4F14-8218-C2B00F958B94}" type="pres">
      <dgm:prSet presAssocID="{959E7745-5C5D-432D-BCDF-249255746278}" presName="spacer" presStyleCnt="0"/>
      <dgm:spPr/>
    </dgm:pt>
    <dgm:pt modelId="{99A62D1B-DFB3-48EB-8E84-5767CAAF9F85}" type="pres">
      <dgm:prSet presAssocID="{0B6A3721-2DC9-4779-843A-42D9D15037C6}" presName="parentText" presStyleLbl="node1" presStyleIdx="2" presStyleCnt="3">
        <dgm:presLayoutVars>
          <dgm:chMax val="0"/>
          <dgm:bulletEnabled val="1"/>
        </dgm:presLayoutVars>
      </dgm:prSet>
      <dgm:spPr/>
      <dgm:t>
        <a:bodyPr/>
        <a:lstStyle/>
        <a:p>
          <a:endParaRPr lang="es-ES"/>
        </a:p>
      </dgm:t>
    </dgm:pt>
    <dgm:pt modelId="{B7D8E617-9E81-4601-93C1-519DAFB7C956}" type="pres">
      <dgm:prSet presAssocID="{0B6A3721-2DC9-4779-843A-42D9D15037C6}" presName="childText" presStyleLbl="revTx" presStyleIdx="1" presStyleCnt="2">
        <dgm:presLayoutVars>
          <dgm:bulletEnabled val="1"/>
        </dgm:presLayoutVars>
      </dgm:prSet>
      <dgm:spPr/>
      <dgm:t>
        <a:bodyPr/>
        <a:lstStyle/>
        <a:p>
          <a:endParaRPr lang="es-ES"/>
        </a:p>
      </dgm:t>
    </dgm:pt>
  </dgm:ptLst>
  <dgm:cxnLst>
    <dgm:cxn modelId="{A801E32A-E925-4A6F-AA71-9BAB46F42449}" srcId="{33FC24D5-C396-4E80-8370-2D8B3E90ADEC}" destId="{72BC66F8-3E0D-4C2B-B877-94B366A2C778}" srcOrd="0" destOrd="0" parTransId="{1AEDA51A-D2AC-4765-AE35-5BF202715D94}" sibTransId="{17E663BD-B133-47D2-A342-A2F3E4B05778}"/>
    <dgm:cxn modelId="{D2BC0BEA-D374-4462-B400-FD9A6C2010D8}" type="presOf" srcId="{199938E1-5A37-4621-BD2C-7CACE1EF1838}" destId="{AD2C3172-5A54-4F3E-9DCE-13A8139CC598}" srcOrd="0" destOrd="0" presId="urn:microsoft.com/office/officeart/2005/8/layout/vList2"/>
    <dgm:cxn modelId="{0986B616-BC54-4BF9-9C6A-9A5843BE9145}" srcId="{0E4EF883-5908-4C0D-AA03-EDE455E23D32}" destId="{199938E1-5A37-4621-BD2C-7CACE1EF1838}" srcOrd="1" destOrd="0" parTransId="{A6D47354-9FE8-4F33-9785-ED99A6DCB1B3}" sibTransId="{959E7745-5C5D-432D-BCDF-249255746278}"/>
    <dgm:cxn modelId="{CA1382C7-E595-451C-9B19-01EF56122901}" type="presOf" srcId="{0E4EF883-5908-4C0D-AA03-EDE455E23D32}" destId="{F0B40D6F-880F-4630-A42D-E1D0B3BB9E05}" srcOrd="0" destOrd="0" presId="urn:microsoft.com/office/officeart/2005/8/layout/vList2"/>
    <dgm:cxn modelId="{92F26EC6-F120-4AC1-B366-F43E6EA1379E}" type="presOf" srcId="{33FC24D5-C396-4E80-8370-2D8B3E90ADEC}" destId="{35B7788A-F7CA-4118-8C09-8813B9E14628}" srcOrd="0" destOrd="0" presId="urn:microsoft.com/office/officeart/2005/8/layout/vList2"/>
    <dgm:cxn modelId="{56D7B672-DB70-4E7C-9FD7-537D557F6F02}" type="presOf" srcId="{0B6A3721-2DC9-4779-843A-42D9D15037C6}" destId="{99A62D1B-DFB3-48EB-8E84-5767CAAF9F85}" srcOrd="0" destOrd="0" presId="urn:microsoft.com/office/officeart/2005/8/layout/vList2"/>
    <dgm:cxn modelId="{40AA7FE3-D580-4672-A12B-C1BA46A856AE}" srcId="{0E4EF883-5908-4C0D-AA03-EDE455E23D32}" destId="{0B6A3721-2DC9-4779-843A-42D9D15037C6}" srcOrd="2" destOrd="0" parTransId="{1FF75A53-71A1-4623-9CC5-F5BD829691F4}" sibTransId="{368B7ED3-37A6-497B-8FDA-806687BDD33E}"/>
    <dgm:cxn modelId="{71E36BBE-354C-4CCE-8ADA-EC1FAE6B2D52}" srcId="{0B6A3721-2DC9-4779-843A-42D9D15037C6}" destId="{5C81349D-EB27-41E5-BA94-F6F5AD32C913}" srcOrd="0" destOrd="0" parTransId="{682DF261-92FA-4FD1-A9A6-00EB92952D64}" sibTransId="{922304A8-A405-4196-BF26-4EB88CBDE694}"/>
    <dgm:cxn modelId="{7B67D9F8-7BBA-456C-90C6-BF1F4941C857}" type="presOf" srcId="{5C81349D-EB27-41E5-BA94-F6F5AD32C913}" destId="{B7D8E617-9E81-4601-93C1-519DAFB7C956}" srcOrd="0" destOrd="0" presId="urn:microsoft.com/office/officeart/2005/8/layout/vList2"/>
    <dgm:cxn modelId="{0FC60E7A-A7F0-4F7F-88B8-07C7322D4980}" srcId="{0E4EF883-5908-4C0D-AA03-EDE455E23D32}" destId="{33FC24D5-C396-4E80-8370-2D8B3E90ADEC}" srcOrd="0" destOrd="0" parTransId="{0198F9F5-E9C4-4306-ADB0-9D73CBD7922C}" sibTransId="{AF538A64-C7D2-4744-B236-ABA24DF2C992}"/>
    <dgm:cxn modelId="{8DB0FD0F-4221-4854-8F57-C0844C9304C5}" type="presOf" srcId="{72BC66F8-3E0D-4C2B-B877-94B366A2C778}" destId="{BC34E246-3F58-4305-84D9-E7DD0B61C517}" srcOrd="0" destOrd="0" presId="urn:microsoft.com/office/officeart/2005/8/layout/vList2"/>
    <dgm:cxn modelId="{D0B8098A-4D5B-4179-AD3A-A3F951140088}" type="presParOf" srcId="{F0B40D6F-880F-4630-A42D-E1D0B3BB9E05}" destId="{35B7788A-F7CA-4118-8C09-8813B9E14628}" srcOrd="0" destOrd="0" presId="urn:microsoft.com/office/officeart/2005/8/layout/vList2"/>
    <dgm:cxn modelId="{EBE07AB5-E9EF-43C6-B014-5DDD26B893FE}" type="presParOf" srcId="{F0B40D6F-880F-4630-A42D-E1D0B3BB9E05}" destId="{BC34E246-3F58-4305-84D9-E7DD0B61C517}" srcOrd="1" destOrd="0" presId="urn:microsoft.com/office/officeart/2005/8/layout/vList2"/>
    <dgm:cxn modelId="{6C419CEC-86DA-476A-A500-0C0764B0873D}" type="presParOf" srcId="{F0B40D6F-880F-4630-A42D-E1D0B3BB9E05}" destId="{AD2C3172-5A54-4F3E-9DCE-13A8139CC598}" srcOrd="2" destOrd="0" presId="urn:microsoft.com/office/officeart/2005/8/layout/vList2"/>
    <dgm:cxn modelId="{AC42ECC3-9409-4660-B6F7-8F6FE36A61BF}" type="presParOf" srcId="{F0B40D6F-880F-4630-A42D-E1D0B3BB9E05}" destId="{938F81CF-3AC4-4F14-8218-C2B00F958B94}" srcOrd="3" destOrd="0" presId="urn:microsoft.com/office/officeart/2005/8/layout/vList2"/>
    <dgm:cxn modelId="{B3D520A9-F9B4-47E3-842A-4051037CE873}" type="presParOf" srcId="{F0B40D6F-880F-4630-A42D-E1D0B3BB9E05}" destId="{99A62D1B-DFB3-48EB-8E84-5767CAAF9F85}" srcOrd="4" destOrd="0" presId="urn:microsoft.com/office/officeart/2005/8/layout/vList2"/>
    <dgm:cxn modelId="{81D3030A-4A21-4E54-B054-58951EAB3533}" type="presParOf" srcId="{F0B40D6F-880F-4630-A42D-E1D0B3BB9E05}" destId="{B7D8E617-9E81-4601-93C1-519DAFB7C95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ED72306-C641-490B-869A-F291679FAF0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73A8327-DE92-4BB6-B8EA-DF52A709F128}">
      <dgm:prSet custT="1"/>
      <dgm:spPr/>
      <dgm:t>
        <a:bodyPr/>
        <a:lstStyle/>
        <a:p>
          <a:pPr algn="just" rtl="0"/>
          <a:r>
            <a:rPr lang="es-ES" sz="2400" baseline="0" dirty="0" smtClean="0"/>
            <a:t>Son un conjunto de programas y ayudas que dan asistencia a los analistas, ingenieros de software y desarrolladores, durante todos los pasos del Ciclo de Vida de desarrollo de un Software.</a:t>
          </a:r>
          <a:endParaRPr lang="es-ES" sz="2400" dirty="0"/>
        </a:p>
      </dgm:t>
    </dgm:pt>
    <dgm:pt modelId="{80582F91-28D1-46E7-8874-79546D711A38}" type="parTrans" cxnId="{01981101-4508-4CBC-B13A-58A73159E915}">
      <dgm:prSet/>
      <dgm:spPr/>
      <dgm:t>
        <a:bodyPr/>
        <a:lstStyle/>
        <a:p>
          <a:endParaRPr lang="es-ES"/>
        </a:p>
      </dgm:t>
    </dgm:pt>
    <dgm:pt modelId="{67C66994-A90E-4DAD-8C93-B24D9C348AB0}" type="sibTrans" cxnId="{01981101-4508-4CBC-B13A-58A73159E915}">
      <dgm:prSet/>
      <dgm:spPr/>
      <dgm:t>
        <a:bodyPr/>
        <a:lstStyle/>
        <a:p>
          <a:endParaRPr lang="es-ES"/>
        </a:p>
      </dgm:t>
    </dgm:pt>
    <dgm:pt modelId="{BB359C16-557D-4138-A8CD-D602F28596CB}">
      <dgm:prSet custT="1"/>
      <dgm:spPr/>
      <dgm:t>
        <a:bodyPr/>
        <a:lstStyle/>
        <a:p>
          <a:pPr algn="just" rtl="0"/>
          <a:r>
            <a:rPr lang="es-ES" sz="2400" baseline="0" dirty="0" smtClean="0"/>
            <a:t>También se pueden definir como:</a:t>
          </a:r>
          <a:endParaRPr lang="es-ES" sz="2400" dirty="0"/>
        </a:p>
      </dgm:t>
    </dgm:pt>
    <dgm:pt modelId="{76E48AAC-E3C4-4992-B576-E02F8920E2A4}" type="parTrans" cxnId="{8923AC11-9D88-4198-BA8D-C3F1DCEEE41F}">
      <dgm:prSet/>
      <dgm:spPr/>
      <dgm:t>
        <a:bodyPr/>
        <a:lstStyle/>
        <a:p>
          <a:endParaRPr lang="es-ES"/>
        </a:p>
      </dgm:t>
    </dgm:pt>
    <dgm:pt modelId="{97C05891-D2D9-437C-BD19-FDECF52603AF}" type="sibTrans" cxnId="{8923AC11-9D88-4198-BA8D-C3F1DCEEE41F}">
      <dgm:prSet/>
      <dgm:spPr/>
      <dgm:t>
        <a:bodyPr/>
        <a:lstStyle/>
        <a:p>
          <a:endParaRPr lang="es-ES"/>
        </a:p>
      </dgm:t>
    </dgm:pt>
    <dgm:pt modelId="{3FADFD4A-A1E9-4E51-B86C-2DA2F2DC6556}">
      <dgm:prSet custT="1"/>
      <dgm:spPr/>
      <dgm:t>
        <a:bodyPr/>
        <a:lstStyle/>
        <a:p>
          <a:pPr algn="just" rtl="0"/>
          <a:r>
            <a:rPr lang="es-ES" sz="1800" baseline="0" dirty="0" smtClean="0"/>
            <a:t>Conjunto de métodos, utilidades y técnicas que facilitan la automatización del ciclo de vida del desarrollo de sistemas de información, completamente o en alguna de sus fases.</a:t>
          </a:r>
          <a:endParaRPr lang="es-ES" sz="1800" dirty="0"/>
        </a:p>
      </dgm:t>
    </dgm:pt>
    <dgm:pt modelId="{CDABA905-9D6E-424F-A824-003B742DE6B8}" type="parTrans" cxnId="{170BDC22-39B1-4A40-98F3-783DBB57A9FA}">
      <dgm:prSet/>
      <dgm:spPr/>
      <dgm:t>
        <a:bodyPr/>
        <a:lstStyle/>
        <a:p>
          <a:endParaRPr lang="es-ES"/>
        </a:p>
      </dgm:t>
    </dgm:pt>
    <dgm:pt modelId="{6FD1B88D-DB8E-4FFC-8899-671DBB215505}" type="sibTrans" cxnId="{170BDC22-39B1-4A40-98F3-783DBB57A9FA}">
      <dgm:prSet/>
      <dgm:spPr/>
      <dgm:t>
        <a:bodyPr/>
        <a:lstStyle/>
        <a:p>
          <a:endParaRPr lang="es-ES"/>
        </a:p>
      </dgm:t>
    </dgm:pt>
    <dgm:pt modelId="{4C2D3963-3186-4743-A1E4-E3F833B934E2}" type="pres">
      <dgm:prSet presAssocID="{BED72306-C641-490B-869A-F291679FAF05}" presName="linear" presStyleCnt="0">
        <dgm:presLayoutVars>
          <dgm:animLvl val="lvl"/>
          <dgm:resizeHandles val="exact"/>
        </dgm:presLayoutVars>
      </dgm:prSet>
      <dgm:spPr/>
      <dgm:t>
        <a:bodyPr/>
        <a:lstStyle/>
        <a:p>
          <a:endParaRPr lang="es-ES"/>
        </a:p>
      </dgm:t>
    </dgm:pt>
    <dgm:pt modelId="{9697BAB8-E5AA-4C7B-A19A-551FBA88DAF4}" type="pres">
      <dgm:prSet presAssocID="{C73A8327-DE92-4BB6-B8EA-DF52A709F128}" presName="parentText" presStyleLbl="node1" presStyleIdx="0" presStyleCnt="2" custLinFactY="-21043" custLinFactNeighborY="-100000">
        <dgm:presLayoutVars>
          <dgm:chMax val="0"/>
          <dgm:bulletEnabled val="1"/>
        </dgm:presLayoutVars>
      </dgm:prSet>
      <dgm:spPr/>
      <dgm:t>
        <a:bodyPr/>
        <a:lstStyle/>
        <a:p>
          <a:endParaRPr lang="es-ES"/>
        </a:p>
      </dgm:t>
    </dgm:pt>
    <dgm:pt modelId="{DEC1AF54-CE0F-4EC7-96A9-899671530A7C}" type="pres">
      <dgm:prSet presAssocID="{67C66994-A90E-4DAD-8C93-B24D9C348AB0}" presName="spacer" presStyleCnt="0"/>
      <dgm:spPr/>
    </dgm:pt>
    <dgm:pt modelId="{28BB28EA-8C70-4346-A204-4AD56CA4A125}" type="pres">
      <dgm:prSet presAssocID="{BB359C16-557D-4138-A8CD-D602F28596CB}" presName="parentText" presStyleLbl="node1" presStyleIdx="1" presStyleCnt="2" custScaleY="27335" custLinFactNeighborY="-46566">
        <dgm:presLayoutVars>
          <dgm:chMax val="0"/>
          <dgm:bulletEnabled val="1"/>
        </dgm:presLayoutVars>
      </dgm:prSet>
      <dgm:spPr/>
      <dgm:t>
        <a:bodyPr/>
        <a:lstStyle/>
        <a:p>
          <a:endParaRPr lang="es-ES"/>
        </a:p>
      </dgm:t>
    </dgm:pt>
    <dgm:pt modelId="{003F2937-9E9A-42C8-A69C-8245BEF90897}" type="pres">
      <dgm:prSet presAssocID="{BB359C16-557D-4138-A8CD-D602F28596CB}" presName="childText" presStyleLbl="revTx" presStyleIdx="0" presStyleCnt="1" custLinFactNeighborY="-21822">
        <dgm:presLayoutVars>
          <dgm:bulletEnabled val="1"/>
        </dgm:presLayoutVars>
      </dgm:prSet>
      <dgm:spPr/>
      <dgm:t>
        <a:bodyPr/>
        <a:lstStyle/>
        <a:p>
          <a:endParaRPr lang="es-ES"/>
        </a:p>
      </dgm:t>
    </dgm:pt>
  </dgm:ptLst>
  <dgm:cxnLst>
    <dgm:cxn modelId="{170BDC22-39B1-4A40-98F3-783DBB57A9FA}" srcId="{BB359C16-557D-4138-A8CD-D602F28596CB}" destId="{3FADFD4A-A1E9-4E51-B86C-2DA2F2DC6556}" srcOrd="0" destOrd="0" parTransId="{CDABA905-9D6E-424F-A824-003B742DE6B8}" sibTransId="{6FD1B88D-DB8E-4FFC-8899-671DBB215505}"/>
    <dgm:cxn modelId="{A46EFD4A-C580-4DA2-A553-C8D8BB6EB822}" type="presOf" srcId="{3FADFD4A-A1E9-4E51-B86C-2DA2F2DC6556}" destId="{003F2937-9E9A-42C8-A69C-8245BEF90897}" srcOrd="0" destOrd="0" presId="urn:microsoft.com/office/officeart/2005/8/layout/vList2"/>
    <dgm:cxn modelId="{5421A407-3BAB-4C17-8D78-7FA3381B917A}" type="presOf" srcId="{C73A8327-DE92-4BB6-B8EA-DF52A709F128}" destId="{9697BAB8-E5AA-4C7B-A19A-551FBA88DAF4}" srcOrd="0" destOrd="0" presId="urn:microsoft.com/office/officeart/2005/8/layout/vList2"/>
    <dgm:cxn modelId="{E9F270C9-18A2-4B1C-AE96-45626619050C}" type="presOf" srcId="{BB359C16-557D-4138-A8CD-D602F28596CB}" destId="{28BB28EA-8C70-4346-A204-4AD56CA4A125}" srcOrd="0" destOrd="0" presId="urn:microsoft.com/office/officeart/2005/8/layout/vList2"/>
    <dgm:cxn modelId="{8923AC11-9D88-4198-BA8D-C3F1DCEEE41F}" srcId="{BED72306-C641-490B-869A-F291679FAF05}" destId="{BB359C16-557D-4138-A8CD-D602F28596CB}" srcOrd="1" destOrd="0" parTransId="{76E48AAC-E3C4-4992-B576-E02F8920E2A4}" sibTransId="{97C05891-D2D9-437C-BD19-FDECF52603AF}"/>
    <dgm:cxn modelId="{01981101-4508-4CBC-B13A-58A73159E915}" srcId="{BED72306-C641-490B-869A-F291679FAF05}" destId="{C73A8327-DE92-4BB6-B8EA-DF52A709F128}" srcOrd="0" destOrd="0" parTransId="{80582F91-28D1-46E7-8874-79546D711A38}" sibTransId="{67C66994-A90E-4DAD-8C93-B24D9C348AB0}"/>
    <dgm:cxn modelId="{319E88D1-D738-4CC1-8E6C-9A2CE3BDD5A9}" type="presOf" srcId="{BED72306-C641-490B-869A-F291679FAF05}" destId="{4C2D3963-3186-4743-A1E4-E3F833B934E2}" srcOrd="0" destOrd="0" presId="urn:microsoft.com/office/officeart/2005/8/layout/vList2"/>
    <dgm:cxn modelId="{5C6867C3-14C9-45D2-B698-DED313236AAF}" type="presParOf" srcId="{4C2D3963-3186-4743-A1E4-E3F833B934E2}" destId="{9697BAB8-E5AA-4C7B-A19A-551FBA88DAF4}" srcOrd="0" destOrd="0" presId="urn:microsoft.com/office/officeart/2005/8/layout/vList2"/>
    <dgm:cxn modelId="{2C40C532-47EA-4B9D-BE24-EC1AA9E4C2F2}" type="presParOf" srcId="{4C2D3963-3186-4743-A1E4-E3F833B934E2}" destId="{DEC1AF54-CE0F-4EC7-96A9-899671530A7C}" srcOrd="1" destOrd="0" presId="urn:microsoft.com/office/officeart/2005/8/layout/vList2"/>
    <dgm:cxn modelId="{5FC13A98-EC80-4249-AD26-0DE7F3E2924B}" type="presParOf" srcId="{4C2D3963-3186-4743-A1E4-E3F833B934E2}" destId="{28BB28EA-8C70-4346-A204-4AD56CA4A125}" srcOrd="2" destOrd="0" presId="urn:microsoft.com/office/officeart/2005/8/layout/vList2"/>
    <dgm:cxn modelId="{80403AC2-5B17-481C-943B-42CE6042486F}" type="presParOf" srcId="{4C2D3963-3186-4743-A1E4-E3F833B934E2}" destId="{003F2937-9E9A-42C8-A69C-8245BEF9089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755AE21-518A-43D7-A462-7F84CEE0073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A0AF521-929C-4B1B-A971-F96A7B38E64E}">
      <dgm:prSet/>
      <dgm:spPr/>
      <dgm:t>
        <a:bodyPr/>
        <a:lstStyle/>
        <a:p>
          <a:pPr rtl="0"/>
          <a:r>
            <a:rPr lang="es-ES" baseline="0" smtClean="0"/>
            <a:t>La mejor razón para la creación de estas herramientas fue el incremento en la velocidad de desarrollo de los sistemas. </a:t>
          </a:r>
          <a:endParaRPr lang="es-ES"/>
        </a:p>
      </dgm:t>
    </dgm:pt>
    <dgm:pt modelId="{C5BCD8E0-60D5-4A91-90DF-D8173D260D5B}" type="parTrans" cxnId="{DC081B2F-C0D9-42B1-9C67-F2C17B11B86A}">
      <dgm:prSet/>
      <dgm:spPr/>
      <dgm:t>
        <a:bodyPr/>
        <a:lstStyle/>
        <a:p>
          <a:endParaRPr lang="es-ES"/>
        </a:p>
      </dgm:t>
    </dgm:pt>
    <dgm:pt modelId="{9059A1CE-6D98-48BB-903E-B5C0CFCF317C}" type="sibTrans" cxnId="{DC081B2F-C0D9-42B1-9C67-F2C17B11B86A}">
      <dgm:prSet/>
      <dgm:spPr/>
      <dgm:t>
        <a:bodyPr/>
        <a:lstStyle/>
        <a:p>
          <a:endParaRPr lang="es-ES"/>
        </a:p>
      </dgm:t>
    </dgm:pt>
    <dgm:pt modelId="{BDCEE2A9-31D8-46D7-8EC3-A3F1CE935470}">
      <dgm:prSet/>
      <dgm:spPr/>
      <dgm:t>
        <a:bodyPr/>
        <a:lstStyle/>
        <a:p>
          <a:pPr rtl="0"/>
          <a:r>
            <a:rPr lang="es-ES" baseline="0" smtClean="0"/>
            <a:t>Por esto, las compañías pudieron desarrollar sistemas sin encarar el problema de tener cambios en las necesidades del negocio, antes de finalizar el proceso de desarrollo.</a:t>
          </a:r>
          <a:endParaRPr lang="es-ES"/>
        </a:p>
      </dgm:t>
    </dgm:pt>
    <dgm:pt modelId="{1DE420A9-D6C6-4B6E-889F-0DD9A38B2FBB}" type="parTrans" cxnId="{04927083-7181-4F78-9AFD-86D577C1319B}">
      <dgm:prSet/>
      <dgm:spPr/>
      <dgm:t>
        <a:bodyPr/>
        <a:lstStyle/>
        <a:p>
          <a:endParaRPr lang="es-ES"/>
        </a:p>
      </dgm:t>
    </dgm:pt>
    <dgm:pt modelId="{50373F69-08D7-4837-938C-8BE6AE2F4C05}" type="sibTrans" cxnId="{04927083-7181-4F78-9AFD-86D577C1319B}">
      <dgm:prSet/>
      <dgm:spPr/>
      <dgm:t>
        <a:bodyPr/>
        <a:lstStyle/>
        <a:p>
          <a:endParaRPr lang="es-ES"/>
        </a:p>
      </dgm:t>
    </dgm:pt>
    <dgm:pt modelId="{A9795CB9-A6F3-4B74-B24B-A1643B587E8D}">
      <dgm:prSet/>
      <dgm:spPr/>
      <dgm:t>
        <a:bodyPr/>
        <a:lstStyle/>
        <a:p>
          <a:pPr rtl="0"/>
          <a:r>
            <a:rPr lang="es-ES" baseline="0" dirty="0" smtClean="0"/>
            <a:t>También permite a las compañías competir más efectivamente usando estos sistemas desarrollados nuevamente para compararlos con sus necesidades de negocio actuales. En un mercado altamente competitivo, esto puede hacer la diferencia entre el éxito y el fracaso.</a:t>
          </a:r>
          <a:endParaRPr lang="es-ES" dirty="0"/>
        </a:p>
      </dgm:t>
    </dgm:pt>
    <dgm:pt modelId="{0B4BD6C8-47C8-417C-94A2-8F85A27FFB61}" type="parTrans" cxnId="{580B2194-681C-4F8F-BC11-44E985EB0913}">
      <dgm:prSet/>
      <dgm:spPr/>
      <dgm:t>
        <a:bodyPr/>
        <a:lstStyle/>
        <a:p>
          <a:endParaRPr lang="es-ES"/>
        </a:p>
      </dgm:t>
    </dgm:pt>
    <dgm:pt modelId="{5178B557-ABC6-4D93-8517-5057501E6AF8}" type="sibTrans" cxnId="{580B2194-681C-4F8F-BC11-44E985EB0913}">
      <dgm:prSet/>
      <dgm:spPr/>
      <dgm:t>
        <a:bodyPr/>
        <a:lstStyle/>
        <a:p>
          <a:endParaRPr lang="es-ES"/>
        </a:p>
      </dgm:t>
    </dgm:pt>
    <dgm:pt modelId="{33800F30-7267-43F2-B686-2AE28647F676}" type="pres">
      <dgm:prSet presAssocID="{9755AE21-518A-43D7-A462-7F84CEE00731}" presName="linear" presStyleCnt="0">
        <dgm:presLayoutVars>
          <dgm:animLvl val="lvl"/>
          <dgm:resizeHandles val="exact"/>
        </dgm:presLayoutVars>
      </dgm:prSet>
      <dgm:spPr/>
      <dgm:t>
        <a:bodyPr/>
        <a:lstStyle/>
        <a:p>
          <a:endParaRPr lang="es-ES"/>
        </a:p>
      </dgm:t>
    </dgm:pt>
    <dgm:pt modelId="{B2F59A5A-E7A4-4462-9BF7-58F023C57E86}" type="pres">
      <dgm:prSet presAssocID="{FA0AF521-929C-4B1B-A971-F96A7B38E64E}" presName="parentText" presStyleLbl="node1" presStyleIdx="0" presStyleCnt="3" custScaleY="74279" custLinFactY="-7516" custLinFactNeighborY="-100000">
        <dgm:presLayoutVars>
          <dgm:chMax val="0"/>
          <dgm:bulletEnabled val="1"/>
        </dgm:presLayoutVars>
      </dgm:prSet>
      <dgm:spPr/>
      <dgm:t>
        <a:bodyPr/>
        <a:lstStyle/>
        <a:p>
          <a:endParaRPr lang="es-ES"/>
        </a:p>
      </dgm:t>
    </dgm:pt>
    <dgm:pt modelId="{038D7E4B-0026-43DB-8301-6BFDAE9EA78A}" type="pres">
      <dgm:prSet presAssocID="{9059A1CE-6D98-48BB-903E-B5C0CFCF317C}" presName="spacer" presStyleCnt="0"/>
      <dgm:spPr/>
    </dgm:pt>
    <dgm:pt modelId="{728C1482-2210-40BF-A13E-F95617A75AD0}" type="pres">
      <dgm:prSet presAssocID="{BDCEE2A9-31D8-46D7-8EC3-A3F1CE935470}" presName="parentText" presStyleLbl="node1" presStyleIdx="1" presStyleCnt="3" custLinFactNeighborY="-96878">
        <dgm:presLayoutVars>
          <dgm:chMax val="0"/>
          <dgm:bulletEnabled val="1"/>
        </dgm:presLayoutVars>
      </dgm:prSet>
      <dgm:spPr/>
      <dgm:t>
        <a:bodyPr/>
        <a:lstStyle/>
        <a:p>
          <a:endParaRPr lang="es-ES"/>
        </a:p>
      </dgm:t>
    </dgm:pt>
    <dgm:pt modelId="{8B96CA1A-F4D0-40D7-96C8-48720B4D4A27}" type="pres">
      <dgm:prSet presAssocID="{50373F69-08D7-4837-938C-8BE6AE2F4C05}" presName="spacer" presStyleCnt="0"/>
      <dgm:spPr/>
    </dgm:pt>
    <dgm:pt modelId="{FB75F51A-B0D2-4696-8D81-3F2CA4BB8334}" type="pres">
      <dgm:prSet presAssocID="{A9795CB9-A6F3-4B74-B24B-A1643B587E8D}" presName="parentText" presStyleLbl="node1" presStyleIdx="2" presStyleCnt="3" custLinFactNeighborY="29114">
        <dgm:presLayoutVars>
          <dgm:chMax val="0"/>
          <dgm:bulletEnabled val="1"/>
        </dgm:presLayoutVars>
      </dgm:prSet>
      <dgm:spPr/>
      <dgm:t>
        <a:bodyPr/>
        <a:lstStyle/>
        <a:p>
          <a:endParaRPr lang="es-ES"/>
        </a:p>
      </dgm:t>
    </dgm:pt>
  </dgm:ptLst>
  <dgm:cxnLst>
    <dgm:cxn modelId="{580B2194-681C-4F8F-BC11-44E985EB0913}" srcId="{9755AE21-518A-43D7-A462-7F84CEE00731}" destId="{A9795CB9-A6F3-4B74-B24B-A1643B587E8D}" srcOrd="2" destOrd="0" parTransId="{0B4BD6C8-47C8-417C-94A2-8F85A27FFB61}" sibTransId="{5178B557-ABC6-4D93-8517-5057501E6AF8}"/>
    <dgm:cxn modelId="{76FC7EFC-1F4D-4D26-89D0-41E4B1AFC063}" type="presOf" srcId="{FA0AF521-929C-4B1B-A971-F96A7B38E64E}" destId="{B2F59A5A-E7A4-4462-9BF7-58F023C57E86}" srcOrd="0" destOrd="0" presId="urn:microsoft.com/office/officeart/2005/8/layout/vList2"/>
    <dgm:cxn modelId="{DC081B2F-C0D9-42B1-9C67-F2C17B11B86A}" srcId="{9755AE21-518A-43D7-A462-7F84CEE00731}" destId="{FA0AF521-929C-4B1B-A971-F96A7B38E64E}" srcOrd="0" destOrd="0" parTransId="{C5BCD8E0-60D5-4A91-90DF-D8173D260D5B}" sibTransId="{9059A1CE-6D98-48BB-903E-B5C0CFCF317C}"/>
    <dgm:cxn modelId="{B0BC57D4-2207-4607-A9A3-73669923A7BC}" type="presOf" srcId="{9755AE21-518A-43D7-A462-7F84CEE00731}" destId="{33800F30-7267-43F2-B686-2AE28647F676}" srcOrd="0" destOrd="0" presId="urn:microsoft.com/office/officeart/2005/8/layout/vList2"/>
    <dgm:cxn modelId="{04927083-7181-4F78-9AFD-86D577C1319B}" srcId="{9755AE21-518A-43D7-A462-7F84CEE00731}" destId="{BDCEE2A9-31D8-46D7-8EC3-A3F1CE935470}" srcOrd="1" destOrd="0" parTransId="{1DE420A9-D6C6-4B6E-889F-0DD9A38B2FBB}" sibTransId="{50373F69-08D7-4837-938C-8BE6AE2F4C05}"/>
    <dgm:cxn modelId="{8E718A09-B734-4C6E-A8AC-FBC3F2AC706D}" type="presOf" srcId="{A9795CB9-A6F3-4B74-B24B-A1643B587E8D}" destId="{FB75F51A-B0D2-4696-8D81-3F2CA4BB8334}" srcOrd="0" destOrd="0" presId="urn:microsoft.com/office/officeart/2005/8/layout/vList2"/>
    <dgm:cxn modelId="{4F723A5D-DEDC-4ADF-83C7-9A4B4C7D5E45}" type="presOf" srcId="{BDCEE2A9-31D8-46D7-8EC3-A3F1CE935470}" destId="{728C1482-2210-40BF-A13E-F95617A75AD0}" srcOrd="0" destOrd="0" presId="urn:microsoft.com/office/officeart/2005/8/layout/vList2"/>
    <dgm:cxn modelId="{3636A918-1FE1-4C22-901F-FD100BABCFAB}" type="presParOf" srcId="{33800F30-7267-43F2-B686-2AE28647F676}" destId="{B2F59A5A-E7A4-4462-9BF7-58F023C57E86}" srcOrd="0" destOrd="0" presId="urn:microsoft.com/office/officeart/2005/8/layout/vList2"/>
    <dgm:cxn modelId="{D3AC4AFC-BA94-4FC0-8046-4B497B33ABDF}" type="presParOf" srcId="{33800F30-7267-43F2-B686-2AE28647F676}" destId="{038D7E4B-0026-43DB-8301-6BFDAE9EA78A}" srcOrd="1" destOrd="0" presId="urn:microsoft.com/office/officeart/2005/8/layout/vList2"/>
    <dgm:cxn modelId="{E4148908-7CD9-47A3-91AD-470D129A9EAD}" type="presParOf" srcId="{33800F30-7267-43F2-B686-2AE28647F676}" destId="{728C1482-2210-40BF-A13E-F95617A75AD0}" srcOrd="2" destOrd="0" presId="urn:microsoft.com/office/officeart/2005/8/layout/vList2"/>
    <dgm:cxn modelId="{B20B6194-886F-458D-B178-6B13241A2491}" type="presParOf" srcId="{33800F30-7267-43F2-B686-2AE28647F676}" destId="{8B96CA1A-F4D0-40D7-96C8-48720B4D4A27}" srcOrd="3" destOrd="0" presId="urn:microsoft.com/office/officeart/2005/8/layout/vList2"/>
    <dgm:cxn modelId="{1FD60DE1-DF00-42C1-8738-71E9A37B2ED8}" type="presParOf" srcId="{33800F30-7267-43F2-B686-2AE28647F676}" destId="{FB75F51A-B0D2-4696-8D81-3F2CA4BB833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79A1F9E-3404-48FE-9912-5DC0B329A8E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41FEB257-1A63-485B-92F5-EF84F4746F15}">
      <dgm:prSet custT="1"/>
      <dgm:spPr/>
      <dgm:t>
        <a:bodyPr/>
        <a:lstStyle/>
        <a:p>
          <a:pPr algn="just" rtl="0"/>
          <a:r>
            <a:rPr lang="es-ES" sz="2000" baseline="0" dirty="0" smtClean="0"/>
            <a:t>Las herramientas CASE también permiten a los analistas tener más tiempo para el análisis y diseño y minimizar el tiempo para codificar y probar.</a:t>
          </a:r>
          <a:endParaRPr lang="es-ES" sz="2000" dirty="0"/>
        </a:p>
      </dgm:t>
    </dgm:pt>
    <dgm:pt modelId="{F3C89664-DC0A-42C1-BE6A-CB62E1C4E951}" type="parTrans" cxnId="{868E38B8-7F19-41D3-BFA1-809557E3E239}">
      <dgm:prSet/>
      <dgm:spPr/>
      <dgm:t>
        <a:bodyPr/>
        <a:lstStyle/>
        <a:p>
          <a:endParaRPr lang="es-ES"/>
        </a:p>
      </dgm:t>
    </dgm:pt>
    <dgm:pt modelId="{51388B72-0A74-4389-859E-FA55F01A70B2}" type="sibTrans" cxnId="{868E38B8-7F19-41D3-BFA1-809557E3E239}">
      <dgm:prSet/>
      <dgm:spPr/>
      <dgm:t>
        <a:bodyPr/>
        <a:lstStyle/>
        <a:p>
          <a:endParaRPr lang="es-ES"/>
        </a:p>
      </dgm:t>
    </dgm:pt>
    <dgm:pt modelId="{10810928-AE5F-4370-8961-475B6C745528}">
      <dgm:prSet custT="1"/>
      <dgm:spPr/>
      <dgm:t>
        <a:bodyPr/>
        <a:lstStyle/>
        <a:p>
          <a:pPr algn="just" rtl="0"/>
          <a:r>
            <a:rPr lang="es-ES" sz="2000" baseline="0" dirty="0" smtClean="0"/>
            <a:t>Además permiten:</a:t>
          </a:r>
          <a:endParaRPr lang="es-ES" sz="2000" dirty="0"/>
        </a:p>
      </dgm:t>
    </dgm:pt>
    <dgm:pt modelId="{9103C290-8B08-4237-A37B-158F64AD51F8}" type="parTrans" cxnId="{41B46F4A-566F-4D72-AA8E-DFAF77E62595}">
      <dgm:prSet/>
      <dgm:spPr/>
      <dgm:t>
        <a:bodyPr/>
        <a:lstStyle/>
        <a:p>
          <a:endParaRPr lang="es-ES"/>
        </a:p>
      </dgm:t>
    </dgm:pt>
    <dgm:pt modelId="{7C1B1BAE-DF7A-4ECA-ACC3-FE12B62EDAAF}" type="sibTrans" cxnId="{41B46F4A-566F-4D72-AA8E-DFAF77E62595}">
      <dgm:prSet/>
      <dgm:spPr/>
      <dgm:t>
        <a:bodyPr/>
        <a:lstStyle/>
        <a:p>
          <a:endParaRPr lang="es-ES"/>
        </a:p>
      </dgm:t>
    </dgm:pt>
    <dgm:pt modelId="{AF103CED-ABD4-46DF-B28E-DE5475A87353}">
      <dgm:prSet custT="1"/>
      <dgm:spPr/>
      <dgm:t>
        <a:bodyPr/>
        <a:lstStyle/>
        <a:p>
          <a:pPr algn="just" rtl="0"/>
          <a:r>
            <a:rPr lang="es-ES" sz="1800" baseline="0" dirty="0" smtClean="0"/>
            <a:t>Verificar el uso de todos los elementos en el sistema diseñado.</a:t>
          </a:r>
          <a:endParaRPr lang="es-ES" sz="1800" dirty="0"/>
        </a:p>
      </dgm:t>
    </dgm:pt>
    <dgm:pt modelId="{29FBC493-6B4E-4B79-9E35-C07447BCE1EC}" type="parTrans" cxnId="{0D465860-E327-42E3-876B-F21EBB0665A8}">
      <dgm:prSet/>
      <dgm:spPr/>
      <dgm:t>
        <a:bodyPr/>
        <a:lstStyle/>
        <a:p>
          <a:endParaRPr lang="es-ES"/>
        </a:p>
      </dgm:t>
    </dgm:pt>
    <dgm:pt modelId="{D223DE62-BA59-43A6-A1A2-460EBB1CAE89}" type="sibTrans" cxnId="{0D465860-E327-42E3-876B-F21EBB0665A8}">
      <dgm:prSet/>
      <dgm:spPr/>
      <dgm:t>
        <a:bodyPr/>
        <a:lstStyle/>
        <a:p>
          <a:endParaRPr lang="es-ES"/>
        </a:p>
      </dgm:t>
    </dgm:pt>
    <dgm:pt modelId="{02450228-7C35-4844-9982-D2867621F12B}">
      <dgm:prSet custT="1"/>
      <dgm:spPr/>
      <dgm:t>
        <a:bodyPr/>
        <a:lstStyle/>
        <a:p>
          <a:pPr algn="just" rtl="0"/>
          <a:r>
            <a:rPr lang="es-ES" sz="1800" baseline="0" dirty="0" smtClean="0"/>
            <a:t>Automatizar el dibujo de diagramas.</a:t>
          </a:r>
          <a:endParaRPr lang="es-ES" sz="1800" dirty="0"/>
        </a:p>
      </dgm:t>
    </dgm:pt>
    <dgm:pt modelId="{F488733B-9FB1-41AB-96EC-5EAFD4F93745}" type="parTrans" cxnId="{1DD59C4C-488D-4227-B263-2B0149239D99}">
      <dgm:prSet/>
      <dgm:spPr/>
      <dgm:t>
        <a:bodyPr/>
        <a:lstStyle/>
        <a:p>
          <a:endParaRPr lang="es-ES"/>
        </a:p>
      </dgm:t>
    </dgm:pt>
    <dgm:pt modelId="{F217DBD3-45FD-41AF-97B7-8A41834FE96F}" type="sibTrans" cxnId="{1DD59C4C-488D-4227-B263-2B0149239D99}">
      <dgm:prSet/>
      <dgm:spPr/>
      <dgm:t>
        <a:bodyPr/>
        <a:lstStyle/>
        <a:p>
          <a:endParaRPr lang="es-ES"/>
        </a:p>
      </dgm:t>
    </dgm:pt>
    <dgm:pt modelId="{FEFFD7AD-874B-4D00-AEF9-671A1DD5B980}">
      <dgm:prSet custT="1"/>
      <dgm:spPr/>
      <dgm:t>
        <a:bodyPr/>
        <a:lstStyle/>
        <a:p>
          <a:pPr algn="just" rtl="0"/>
          <a:r>
            <a:rPr lang="es-ES" sz="1800" baseline="0" dirty="0" smtClean="0"/>
            <a:t>Ayudar en la documentación del sistema.</a:t>
          </a:r>
          <a:endParaRPr lang="es-ES" sz="1800" dirty="0"/>
        </a:p>
      </dgm:t>
    </dgm:pt>
    <dgm:pt modelId="{5E223386-767E-491D-8E6F-0588CF4187D9}" type="parTrans" cxnId="{8446BB3F-DB1A-41DC-A60F-6E560A39402B}">
      <dgm:prSet/>
      <dgm:spPr/>
      <dgm:t>
        <a:bodyPr/>
        <a:lstStyle/>
        <a:p>
          <a:endParaRPr lang="es-ES"/>
        </a:p>
      </dgm:t>
    </dgm:pt>
    <dgm:pt modelId="{146EA5D4-33F8-4096-B0FE-3E58841A7559}" type="sibTrans" cxnId="{8446BB3F-DB1A-41DC-A60F-6E560A39402B}">
      <dgm:prSet/>
      <dgm:spPr/>
      <dgm:t>
        <a:bodyPr/>
        <a:lstStyle/>
        <a:p>
          <a:endParaRPr lang="es-ES"/>
        </a:p>
      </dgm:t>
    </dgm:pt>
    <dgm:pt modelId="{152B541A-68DD-4100-96DD-13C2AE40618B}">
      <dgm:prSet custT="1"/>
      <dgm:spPr/>
      <dgm:t>
        <a:bodyPr/>
        <a:lstStyle/>
        <a:p>
          <a:pPr algn="just" rtl="0"/>
          <a:r>
            <a:rPr lang="es-ES" sz="1800" baseline="0" dirty="0" smtClean="0"/>
            <a:t>Ayudar en la creación de relaciones en la Base de Datos.</a:t>
          </a:r>
          <a:endParaRPr lang="es-ES" sz="1800" dirty="0"/>
        </a:p>
      </dgm:t>
    </dgm:pt>
    <dgm:pt modelId="{B3135A33-F239-439D-969C-AE3A5DC56408}" type="parTrans" cxnId="{6AF38A82-F466-4888-ADA1-54593C792E54}">
      <dgm:prSet/>
      <dgm:spPr/>
      <dgm:t>
        <a:bodyPr/>
        <a:lstStyle/>
        <a:p>
          <a:endParaRPr lang="es-ES"/>
        </a:p>
      </dgm:t>
    </dgm:pt>
    <dgm:pt modelId="{1FEF07AD-13BD-42A0-BEA5-E762CF472ABA}" type="sibTrans" cxnId="{6AF38A82-F466-4888-ADA1-54593C792E54}">
      <dgm:prSet/>
      <dgm:spPr/>
      <dgm:t>
        <a:bodyPr/>
        <a:lstStyle/>
        <a:p>
          <a:endParaRPr lang="es-ES"/>
        </a:p>
      </dgm:t>
    </dgm:pt>
    <dgm:pt modelId="{84DEE2D2-2C0A-4A4A-B6B9-1EFCF16D0DF7}">
      <dgm:prSet custT="1"/>
      <dgm:spPr/>
      <dgm:t>
        <a:bodyPr/>
        <a:lstStyle/>
        <a:p>
          <a:pPr algn="just" rtl="0"/>
          <a:r>
            <a:rPr lang="es-ES" sz="1800" baseline="0" dirty="0" smtClean="0"/>
            <a:t>Generar estructuras de código.</a:t>
          </a:r>
          <a:endParaRPr lang="es-ES" sz="1800" dirty="0"/>
        </a:p>
      </dgm:t>
    </dgm:pt>
    <dgm:pt modelId="{A5F75EDF-FE17-4CAB-9FEF-5CB877C3F56E}" type="parTrans" cxnId="{390F109A-BB8B-4745-ACCC-B305C113E1EA}">
      <dgm:prSet/>
      <dgm:spPr/>
      <dgm:t>
        <a:bodyPr/>
        <a:lstStyle/>
        <a:p>
          <a:endParaRPr lang="es-ES"/>
        </a:p>
      </dgm:t>
    </dgm:pt>
    <dgm:pt modelId="{63B54995-D7EC-43C7-94B1-70A4D15B6DBB}" type="sibTrans" cxnId="{390F109A-BB8B-4745-ACCC-B305C113E1EA}">
      <dgm:prSet/>
      <dgm:spPr/>
      <dgm:t>
        <a:bodyPr/>
        <a:lstStyle/>
        <a:p>
          <a:endParaRPr lang="es-ES"/>
        </a:p>
      </dgm:t>
    </dgm:pt>
    <dgm:pt modelId="{7ADD8F2E-C058-4B6A-9852-BA9B13AE4656}">
      <dgm:prSet custT="1"/>
      <dgm:spPr/>
      <dgm:t>
        <a:bodyPr/>
        <a:lstStyle/>
        <a:p>
          <a:pPr algn="just" rtl="0"/>
          <a:r>
            <a:rPr lang="es-ES" sz="1800" baseline="0" dirty="0" smtClean="0"/>
            <a:t>Calidad del producto y aumento de productividad.</a:t>
          </a:r>
          <a:endParaRPr lang="es-ES" sz="1800" dirty="0"/>
        </a:p>
      </dgm:t>
    </dgm:pt>
    <dgm:pt modelId="{33A38899-C604-42B6-A8CC-EC1E61502A35}" type="parTrans" cxnId="{460CDD32-DCD2-4DB1-A407-91946AC5BBFA}">
      <dgm:prSet/>
      <dgm:spPr/>
      <dgm:t>
        <a:bodyPr/>
        <a:lstStyle/>
        <a:p>
          <a:endParaRPr lang="es-ES"/>
        </a:p>
      </dgm:t>
    </dgm:pt>
    <dgm:pt modelId="{9367A47C-1FF0-48C6-97BE-FE19470963A4}" type="sibTrans" cxnId="{460CDD32-DCD2-4DB1-A407-91946AC5BBFA}">
      <dgm:prSet/>
      <dgm:spPr/>
      <dgm:t>
        <a:bodyPr/>
        <a:lstStyle/>
        <a:p>
          <a:endParaRPr lang="es-ES"/>
        </a:p>
      </dgm:t>
    </dgm:pt>
    <dgm:pt modelId="{59955F8C-CE5C-40D5-BC59-3B0941CE1EA7}" type="pres">
      <dgm:prSet presAssocID="{079A1F9E-3404-48FE-9912-5DC0B329A8E8}" presName="linear" presStyleCnt="0">
        <dgm:presLayoutVars>
          <dgm:animLvl val="lvl"/>
          <dgm:resizeHandles val="exact"/>
        </dgm:presLayoutVars>
      </dgm:prSet>
      <dgm:spPr/>
      <dgm:t>
        <a:bodyPr/>
        <a:lstStyle/>
        <a:p>
          <a:endParaRPr lang="es-ES"/>
        </a:p>
      </dgm:t>
    </dgm:pt>
    <dgm:pt modelId="{C5228066-8CDA-454A-B675-B43C5A9AF4FB}" type="pres">
      <dgm:prSet presAssocID="{41FEB257-1A63-485B-92F5-EF84F4746F15}" presName="parentText" presStyleLbl="node1" presStyleIdx="0" presStyleCnt="2" custLinFactNeighborY="-67924">
        <dgm:presLayoutVars>
          <dgm:chMax val="0"/>
          <dgm:bulletEnabled val="1"/>
        </dgm:presLayoutVars>
      </dgm:prSet>
      <dgm:spPr/>
      <dgm:t>
        <a:bodyPr/>
        <a:lstStyle/>
        <a:p>
          <a:endParaRPr lang="es-ES"/>
        </a:p>
      </dgm:t>
    </dgm:pt>
    <dgm:pt modelId="{F962CF78-CFC0-490C-BF55-ECA5D9FF3BC3}" type="pres">
      <dgm:prSet presAssocID="{51388B72-0A74-4389-859E-FA55F01A70B2}" presName="spacer" presStyleCnt="0"/>
      <dgm:spPr/>
    </dgm:pt>
    <dgm:pt modelId="{2881259D-C350-4A35-BED8-0D0281747717}" type="pres">
      <dgm:prSet presAssocID="{10810928-AE5F-4370-8961-475B6C745528}" presName="parentText" presStyleLbl="node1" presStyleIdx="1" presStyleCnt="2" custScaleY="41858" custLinFactNeighborY="-9301">
        <dgm:presLayoutVars>
          <dgm:chMax val="0"/>
          <dgm:bulletEnabled val="1"/>
        </dgm:presLayoutVars>
      </dgm:prSet>
      <dgm:spPr/>
      <dgm:t>
        <a:bodyPr/>
        <a:lstStyle/>
        <a:p>
          <a:endParaRPr lang="es-ES"/>
        </a:p>
      </dgm:t>
    </dgm:pt>
    <dgm:pt modelId="{C022D10D-677D-49C9-BFC3-6D1268721B6B}" type="pres">
      <dgm:prSet presAssocID="{10810928-AE5F-4370-8961-475B6C745528}" presName="childText" presStyleLbl="revTx" presStyleIdx="0" presStyleCnt="1">
        <dgm:presLayoutVars>
          <dgm:bulletEnabled val="1"/>
        </dgm:presLayoutVars>
      </dgm:prSet>
      <dgm:spPr/>
      <dgm:t>
        <a:bodyPr/>
        <a:lstStyle/>
        <a:p>
          <a:endParaRPr lang="es-ES"/>
        </a:p>
      </dgm:t>
    </dgm:pt>
  </dgm:ptLst>
  <dgm:cxnLst>
    <dgm:cxn modelId="{0BE52396-EF68-4636-AAF3-EFC53D83CE22}" type="presOf" srcId="{FEFFD7AD-874B-4D00-AEF9-671A1DD5B980}" destId="{C022D10D-677D-49C9-BFC3-6D1268721B6B}" srcOrd="0" destOrd="2" presId="urn:microsoft.com/office/officeart/2005/8/layout/vList2"/>
    <dgm:cxn modelId="{6C667FA4-5D4B-4D78-807E-5E3C64B10E07}" type="presOf" srcId="{02450228-7C35-4844-9982-D2867621F12B}" destId="{C022D10D-677D-49C9-BFC3-6D1268721B6B}" srcOrd="0" destOrd="1" presId="urn:microsoft.com/office/officeart/2005/8/layout/vList2"/>
    <dgm:cxn modelId="{A474F374-A1B9-43E6-9743-680FD2FB79DE}" type="presOf" srcId="{84DEE2D2-2C0A-4A4A-B6B9-1EFCF16D0DF7}" destId="{C022D10D-677D-49C9-BFC3-6D1268721B6B}" srcOrd="0" destOrd="4" presId="urn:microsoft.com/office/officeart/2005/8/layout/vList2"/>
    <dgm:cxn modelId="{460CDD32-DCD2-4DB1-A407-91946AC5BBFA}" srcId="{10810928-AE5F-4370-8961-475B6C745528}" destId="{7ADD8F2E-C058-4B6A-9852-BA9B13AE4656}" srcOrd="5" destOrd="0" parTransId="{33A38899-C604-42B6-A8CC-EC1E61502A35}" sibTransId="{9367A47C-1FF0-48C6-97BE-FE19470963A4}"/>
    <dgm:cxn modelId="{6AF38A82-F466-4888-ADA1-54593C792E54}" srcId="{10810928-AE5F-4370-8961-475B6C745528}" destId="{152B541A-68DD-4100-96DD-13C2AE40618B}" srcOrd="3" destOrd="0" parTransId="{B3135A33-F239-439D-969C-AE3A5DC56408}" sibTransId="{1FEF07AD-13BD-42A0-BEA5-E762CF472ABA}"/>
    <dgm:cxn modelId="{8446BB3F-DB1A-41DC-A60F-6E560A39402B}" srcId="{10810928-AE5F-4370-8961-475B6C745528}" destId="{FEFFD7AD-874B-4D00-AEF9-671A1DD5B980}" srcOrd="2" destOrd="0" parTransId="{5E223386-767E-491D-8E6F-0588CF4187D9}" sibTransId="{146EA5D4-33F8-4096-B0FE-3E58841A7559}"/>
    <dgm:cxn modelId="{1DD59C4C-488D-4227-B263-2B0149239D99}" srcId="{10810928-AE5F-4370-8961-475B6C745528}" destId="{02450228-7C35-4844-9982-D2867621F12B}" srcOrd="1" destOrd="0" parTransId="{F488733B-9FB1-41AB-96EC-5EAFD4F93745}" sibTransId="{F217DBD3-45FD-41AF-97B7-8A41834FE96F}"/>
    <dgm:cxn modelId="{8598E07A-7C94-4B80-BCC2-C35F442FBC1B}" type="presOf" srcId="{152B541A-68DD-4100-96DD-13C2AE40618B}" destId="{C022D10D-677D-49C9-BFC3-6D1268721B6B}" srcOrd="0" destOrd="3" presId="urn:microsoft.com/office/officeart/2005/8/layout/vList2"/>
    <dgm:cxn modelId="{41B46F4A-566F-4D72-AA8E-DFAF77E62595}" srcId="{079A1F9E-3404-48FE-9912-5DC0B329A8E8}" destId="{10810928-AE5F-4370-8961-475B6C745528}" srcOrd="1" destOrd="0" parTransId="{9103C290-8B08-4237-A37B-158F64AD51F8}" sibTransId="{7C1B1BAE-DF7A-4ECA-ACC3-FE12B62EDAAF}"/>
    <dgm:cxn modelId="{42810A0D-7067-4E80-A41C-32DCBC1C72CD}" type="presOf" srcId="{AF103CED-ABD4-46DF-B28E-DE5475A87353}" destId="{C022D10D-677D-49C9-BFC3-6D1268721B6B}" srcOrd="0" destOrd="0" presId="urn:microsoft.com/office/officeart/2005/8/layout/vList2"/>
    <dgm:cxn modelId="{0D465860-E327-42E3-876B-F21EBB0665A8}" srcId="{10810928-AE5F-4370-8961-475B6C745528}" destId="{AF103CED-ABD4-46DF-B28E-DE5475A87353}" srcOrd="0" destOrd="0" parTransId="{29FBC493-6B4E-4B79-9E35-C07447BCE1EC}" sibTransId="{D223DE62-BA59-43A6-A1A2-460EBB1CAE89}"/>
    <dgm:cxn modelId="{868E38B8-7F19-41D3-BFA1-809557E3E239}" srcId="{079A1F9E-3404-48FE-9912-5DC0B329A8E8}" destId="{41FEB257-1A63-485B-92F5-EF84F4746F15}" srcOrd="0" destOrd="0" parTransId="{F3C89664-DC0A-42C1-BE6A-CB62E1C4E951}" sibTransId="{51388B72-0A74-4389-859E-FA55F01A70B2}"/>
    <dgm:cxn modelId="{C83CE857-2255-4D75-A015-0E4D55354161}" type="presOf" srcId="{7ADD8F2E-C058-4B6A-9852-BA9B13AE4656}" destId="{C022D10D-677D-49C9-BFC3-6D1268721B6B}" srcOrd="0" destOrd="5" presId="urn:microsoft.com/office/officeart/2005/8/layout/vList2"/>
    <dgm:cxn modelId="{473FFD92-95B2-471E-9D7E-8A53219B0FAA}" type="presOf" srcId="{41FEB257-1A63-485B-92F5-EF84F4746F15}" destId="{C5228066-8CDA-454A-B675-B43C5A9AF4FB}" srcOrd="0" destOrd="0" presId="urn:microsoft.com/office/officeart/2005/8/layout/vList2"/>
    <dgm:cxn modelId="{390F109A-BB8B-4745-ACCC-B305C113E1EA}" srcId="{10810928-AE5F-4370-8961-475B6C745528}" destId="{84DEE2D2-2C0A-4A4A-B6B9-1EFCF16D0DF7}" srcOrd="4" destOrd="0" parTransId="{A5F75EDF-FE17-4CAB-9FEF-5CB877C3F56E}" sibTransId="{63B54995-D7EC-43C7-94B1-70A4D15B6DBB}"/>
    <dgm:cxn modelId="{5F519111-5F1F-4C8B-99E9-C21F6BA6B103}" type="presOf" srcId="{079A1F9E-3404-48FE-9912-5DC0B329A8E8}" destId="{59955F8C-CE5C-40D5-BC59-3B0941CE1EA7}" srcOrd="0" destOrd="0" presId="urn:microsoft.com/office/officeart/2005/8/layout/vList2"/>
    <dgm:cxn modelId="{19557E5C-B475-44E5-9F05-28FC447011A8}" type="presOf" srcId="{10810928-AE5F-4370-8961-475B6C745528}" destId="{2881259D-C350-4A35-BED8-0D0281747717}" srcOrd="0" destOrd="0" presId="urn:microsoft.com/office/officeart/2005/8/layout/vList2"/>
    <dgm:cxn modelId="{EC06DC9E-5D57-42C9-A4C9-A54DF17EEFE9}" type="presParOf" srcId="{59955F8C-CE5C-40D5-BC59-3B0941CE1EA7}" destId="{C5228066-8CDA-454A-B675-B43C5A9AF4FB}" srcOrd="0" destOrd="0" presId="urn:microsoft.com/office/officeart/2005/8/layout/vList2"/>
    <dgm:cxn modelId="{DDC5688B-5F2F-44D4-A6A1-9EF2BA24B418}" type="presParOf" srcId="{59955F8C-CE5C-40D5-BC59-3B0941CE1EA7}" destId="{F962CF78-CFC0-490C-BF55-ECA5D9FF3BC3}" srcOrd="1" destOrd="0" presId="urn:microsoft.com/office/officeart/2005/8/layout/vList2"/>
    <dgm:cxn modelId="{2E2EB691-7B3B-4125-8EC5-C9251A10EFC6}" type="presParOf" srcId="{59955F8C-CE5C-40D5-BC59-3B0941CE1EA7}" destId="{2881259D-C350-4A35-BED8-0D0281747717}" srcOrd="2" destOrd="0" presId="urn:microsoft.com/office/officeart/2005/8/layout/vList2"/>
    <dgm:cxn modelId="{0091CB37-F304-4745-B138-47BF6389A964}" type="presParOf" srcId="{59955F8C-CE5C-40D5-BC59-3B0941CE1EA7}" destId="{C022D10D-677D-49C9-BFC3-6D1268721B6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77A2DA6-7BA9-4ED9-9E66-0F7BA6FCFB0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CF0D0F2F-142E-46FE-8E5C-7C10713244F8}">
      <dgm:prSet custT="1"/>
      <dgm:spPr/>
      <dgm:t>
        <a:bodyPr/>
        <a:lstStyle/>
        <a:p>
          <a:pPr algn="just" rtl="0"/>
          <a:r>
            <a:rPr lang="es-ES" sz="2400" baseline="0" dirty="0" smtClean="0"/>
            <a:t>No existe una única clasificación de herramientas CASE y, en ocasiones, es difícil incluirlas en una clase determinada. Podrían clasificarse atendiendo a:</a:t>
          </a:r>
          <a:endParaRPr lang="es-ES" sz="2400" dirty="0"/>
        </a:p>
      </dgm:t>
    </dgm:pt>
    <dgm:pt modelId="{0AE1F2FE-2DB5-430D-88F7-21120C1DCFB0}" type="parTrans" cxnId="{33FAF10B-6E07-4374-8C4C-4FD51DDAD421}">
      <dgm:prSet/>
      <dgm:spPr/>
      <dgm:t>
        <a:bodyPr/>
        <a:lstStyle/>
        <a:p>
          <a:endParaRPr lang="es-ES"/>
        </a:p>
      </dgm:t>
    </dgm:pt>
    <dgm:pt modelId="{52214371-066A-4E8A-970E-EDDD6153AA21}" type="sibTrans" cxnId="{33FAF10B-6E07-4374-8C4C-4FD51DDAD421}">
      <dgm:prSet/>
      <dgm:spPr/>
      <dgm:t>
        <a:bodyPr/>
        <a:lstStyle/>
        <a:p>
          <a:endParaRPr lang="es-ES"/>
        </a:p>
      </dgm:t>
    </dgm:pt>
    <dgm:pt modelId="{98BBEDD0-A584-4AF5-8273-62B84F9775DD}">
      <dgm:prSet custT="1"/>
      <dgm:spPr/>
      <dgm:t>
        <a:bodyPr/>
        <a:lstStyle/>
        <a:p>
          <a:pPr algn="just" rtl="0"/>
          <a:r>
            <a:rPr lang="es-ES" sz="1800" baseline="0" dirty="0" smtClean="0"/>
            <a:t>Las plataformas que soportan.</a:t>
          </a:r>
          <a:endParaRPr lang="es-ES" sz="1800" dirty="0"/>
        </a:p>
      </dgm:t>
    </dgm:pt>
    <dgm:pt modelId="{75278847-65ED-4931-8AA2-A2C6FFEB9799}" type="parTrans" cxnId="{D35BE124-0494-4BB1-9370-3E8AB064442F}">
      <dgm:prSet/>
      <dgm:spPr/>
      <dgm:t>
        <a:bodyPr/>
        <a:lstStyle/>
        <a:p>
          <a:endParaRPr lang="es-ES"/>
        </a:p>
      </dgm:t>
    </dgm:pt>
    <dgm:pt modelId="{3A7CC5A4-48A8-4D42-8D49-BC608FBBC83D}" type="sibTrans" cxnId="{D35BE124-0494-4BB1-9370-3E8AB064442F}">
      <dgm:prSet/>
      <dgm:spPr/>
      <dgm:t>
        <a:bodyPr/>
        <a:lstStyle/>
        <a:p>
          <a:endParaRPr lang="es-ES"/>
        </a:p>
      </dgm:t>
    </dgm:pt>
    <dgm:pt modelId="{42FCC5BD-8211-49E1-A890-6161DB559B10}">
      <dgm:prSet custT="1"/>
      <dgm:spPr/>
      <dgm:t>
        <a:bodyPr/>
        <a:lstStyle/>
        <a:p>
          <a:pPr algn="just" rtl="0"/>
          <a:r>
            <a:rPr lang="es-ES" sz="1800" baseline="0" dirty="0" smtClean="0"/>
            <a:t>Las fases del ciclo de vida del desarrollo de sistemas que cubren.</a:t>
          </a:r>
          <a:endParaRPr lang="es-ES" sz="1800" dirty="0"/>
        </a:p>
      </dgm:t>
    </dgm:pt>
    <dgm:pt modelId="{C247FBD8-3392-41D5-8E5D-300BEF5B41BF}" type="parTrans" cxnId="{12DDE5B8-CEFB-4B3D-822A-4AF31BF330D3}">
      <dgm:prSet/>
      <dgm:spPr/>
      <dgm:t>
        <a:bodyPr/>
        <a:lstStyle/>
        <a:p>
          <a:endParaRPr lang="es-ES"/>
        </a:p>
      </dgm:t>
    </dgm:pt>
    <dgm:pt modelId="{DEC3B2C5-75F7-49B1-8200-768F04A8F4F4}" type="sibTrans" cxnId="{12DDE5B8-CEFB-4B3D-822A-4AF31BF330D3}">
      <dgm:prSet/>
      <dgm:spPr/>
      <dgm:t>
        <a:bodyPr/>
        <a:lstStyle/>
        <a:p>
          <a:endParaRPr lang="es-ES"/>
        </a:p>
      </dgm:t>
    </dgm:pt>
    <dgm:pt modelId="{0EA8982E-C588-423C-B9EC-59F27C06CB19}">
      <dgm:prSet custT="1"/>
      <dgm:spPr/>
      <dgm:t>
        <a:bodyPr/>
        <a:lstStyle/>
        <a:p>
          <a:pPr algn="just" rtl="0"/>
          <a:r>
            <a:rPr lang="es-ES" sz="1800" baseline="0" dirty="0" smtClean="0"/>
            <a:t>La arquitectura de las aplicaciones que producen.</a:t>
          </a:r>
          <a:endParaRPr lang="es-ES" sz="1800" dirty="0"/>
        </a:p>
      </dgm:t>
    </dgm:pt>
    <dgm:pt modelId="{1ADE0161-2CF7-46DC-9DDB-6ACFB06C694B}" type="parTrans" cxnId="{DFDB6564-B4E8-47F1-8B10-BEB09C77C07E}">
      <dgm:prSet/>
      <dgm:spPr/>
      <dgm:t>
        <a:bodyPr/>
        <a:lstStyle/>
        <a:p>
          <a:endParaRPr lang="es-ES"/>
        </a:p>
      </dgm:t>
    </dgm:pt>
    <dgm:pt modelId="{A0868A07-2FF5-4B4E-8F73-4F8AE7E02D7C}" type="sibTrans" cxnId="{DFDB6564-B4E8-47F1-8B10-BEB09C77C07E}">
      <dgm:prSet/>
      <dgm:spPr/>
      <dgm:t>
        <a:bodyPr/>
        <a:lstStyle/>
        <a:p>
          <a:endParaRPr lang="es-ES"/>
        </a:p>
      </dgm:t>
    </dgm:pt>
    <dgm:pt modelId="{6E43DCC5-AC15-4F3C-B505-428CB7D62D84}">
      <dgm:prSet custT="1"/>
      <dgm:spPr/>
      <dgm:t>
        <a:bodyPr/>
        <a:lstStyle/>
        <a:p>
          <a:pPr algn="just" rtl="0"/>
          <a:r>
            <a:rPr lang="es-ES" sz="1800" baseline="0" dirty="0" smtClean="0"/>
            <a:t>Su funcionalidad.</a:t>
          </a:r>
          <a:endParaRPr lang="es-ES" sz="1800" dirty="0"/>
        </a:p>
      </dgm:t>
    </dgm:pt>
    <dgm:pt modelId="{A8DF0B4F-6950-444A-8586-CFF21D06C94D}" type="parTrans" cxnId="{410DF41B-69E1-4C42-B4E9-793065A28F58}">
      <dgm:prSet/>
      <dgm:spPr/>
      <dgm:t>
        <a:bodyPr/>
        <a:lstStyle/>
        <a:p>
          <a:endParaRPr lang="es-ES"/>
        </a:p>
      </dgm:t>
    </dgm:pt>
    <dgm:pt modelId="{CDAF09E5-7308-434A-A225-37D2F736BC7D}" type="sibTrans" cxnId="{410DF41B-69E1-4C42-B4E9-793065A28F58}">
      <dgm:prSet/>
      <dgm:spPr/>
      <dgm:t>
        <a:bodyPr/>
        <a:lstStyle/>
        <a:p>
          <a:endParaRPr lang="es-ES"/>
        </a:p>
      </dgm:t>
    </dgm:pt>
    <dgm:pt modelId="{B3BB9CE4-6F7F-4E7F-83A0-21EF9E10CCA4}" type="pres">
      <dgm:prSet presAssocID="{A77A2DA6-7BA9-4ED9-9E66-0F7BA6FCFB01}" presName="linear" presStyleCnt="0">
        <dgm:presLayoutVars>
          <dgm:animLvl val="lvl"/>
          <dgm:resizeHandles val="exact"/>
        </dgm:presLayoutVars>
      </dgm:prSet>
      <dgm:spPr/>
      <dgm:t>
        <a:bodyPr/>
        <a:lstStyle/>
        <a:p>
          <a:endParaRPr lang="es-ES"/>
        </a:p>
      </dgm:t>
    </dgm:pt>
    <dgm:pt modelId="{6E77072A-470D-4D31-A8F7-48A51B8D0DD0}" type="pres">
      <dgm:prSet presAssocID="{CF0D0F2F-142E-46FE-8E5C-7C10713244F8}" presName="parentText" presStyleLbl="node1" presStyleIdx="0" presStyleCnt="1" custLinFactNeighborY="-24931">
        <dgm:presLayoutVars>
          <dgm:chMax val="0"/>
          <dgm:bulletEnabled val="1"/>
        </dgm:presLayoutVars>
      </dgm:prSet>
      <dgm:spPr/>
      <dgm:t>
        <a:bodyPr/>
        <a:lstStyle/>
        <a:p>
          <a:endParaRPr lang="es-ES"/>
        </a:p>
      </dgm:t>
    </dgm:pt>
    <dgm:pt modelId="{F1BF7E38-1F6D-41D9-AAB2-F16F5AAB66CB}" type="pres">
      <dgm:prSet presAssocID="{CF0D0F2F-142E-46FE-8E5C-7C10713244F8}" presName="childText" presStyleLbl="revTx" presStyleIdx="0" presStyleCnt="1">
        <dgm:presLayoutVars>
          <dgm:bulletEnabled val="1"/>
        </dgm:presLayoutVars>
      </dgm:prSet>
      <dgm:spPr/>
      <dgm:t>
        <a:bodyPr/>
        <a:lstStyle/>
        <a:p>
          <a:endParaRPr lang="es-ES"/>
        </a:p>
      </dgm:t>
    </dgm:pt>
  </dgm:ptLst>
  <dgm:cxnLst>
    <dgm:cxn modelId="{5BA64BF1-A5DA-4AC4-BB9F-B036FBBBD94B}" type="presOf" srcId="{CF0D0F2F-142E-46FE-8E5C-7C10713244F8}" destId="{6E77072A-470D-4D31-A8F7-48A51B8D0DD0}" srcOrd="0" destOrd="0" presId="urn:microsoft.com/office/officeart/2005/8/layout/vList2"/>
    <dgm:cxn modelId="{ECBC8667-B93D-4C55-B8EA-F8848D4D147F}" type="presOf" srcId="{42FCC5BD-8211-49E1-A890-6161DB559B10}" destId="{F1BF7E38-1F6D-41D9-AAB2-F16F5AAB66CB}" srcOrd="0" destOrd="1" presId="urn:microsoft.com/office/officeart/2005/8/layout/vList2"/>
    <dgm:cxn modelId="{6C311232-4831-4CC7-B030-CB991F74742C}" type="presOf" srcId="{6E43DCC5-AC15-4F3C-B505-428CB7D62D84}" destId="{F1BF7E38-1F6D-41D9-AAB2-F16F5AAB66CB}" srcOrd="0" destOrd="3" presId="urn:microsoft.com/office/officeart/2005/8/layout/vList2"/>
    <dgm:cxn modelId="{D35BE124-0494-4BB1-9370-3E8AB064442F}" srcId="{CF0D0F2F-142E-46FE-8E5C-7C10713244F8}" destId="{98BBEDD0-A584-4AF5-8273-62B84F9775DD}" srcOrd="0" destOrd="0" parTransId="{75278847-65ED-4931-8AA2-A2C6FFEB9799}" sibTransId="{3A7CC5A4-48A8-4D42-8D49-BC608FBBC83D}"/>
    <dgm:cxn modelId="{53F9064C-14F0-4500-B36A-BF475CBC7B78}" type="presOf" srcId="{98BBEDD0-A584-4AF5-8273-62B84F9775DD}" destId="{F1BF7E38-1F6D-41D9-AAB2-F16F5AAB66CB}" srcOrd="0" destOrd="0" presId="urn:microsoft.com/office/officeart/2005/8/layout/vList2"/>
    <dgm:cxn modelId="{33FAF10B-6E07-4374-8C4C-4FD51DDAD421}" srcId="{A77A2DA6-7BA9-4ED9-9E66-0F7BA6FCFB01}" destId="{CF0D0F2F-142E-46FE-8E5C-7C10713244F8}" srcOrd="0" destOrd="0" parTransId="{0AE1F2FE-2DB5-430D-88F7-21120C1DCFB0}" sibTransId="{52214371-066A-4E8A-970E-EDDD6153AA21}"/>
    <dgm:cxn modelId="{DFDB6564-B4E8-47F1-8B10-BEB09C77C07E}" srcId="{CF0D0F2F-142E-46FE-8E5C-7C10713244F8}" destId="{0EA8982E-C588-423C-B9EC-59F27C06CB19}" srcOrd="2" destOrd="0" parTransId="{1ADE0161-2CF7-46DC-9DDB-6ACFB06C694B}" sibTransId="{A0868A07-2FF5-4B4E-8F73-4F8AE7E02D7C}"/>
    <dgm:cxn modelId="{12DDE5B8-CEFB-4B3D-822A-4AF31BF330D3}" srcId="{CF0D0F2F-142E-46FE-8E5C-7C10713244F8}" destId="{42FCC5BD-8211-49E1-A890-6161DB559B10}" srcOrd="1" destOrd="0" parTransId="{C247FBD8-3392-41D5-8E5D-300BEF5B41BF}" sibTransId="{DEC3B2C5-75F7-49B1-8200-768F04A8F4F4}"/>
    <dgm:cxn modelId="{6097A707-B2E8-484F-AFCA-C4829418839E}" type="presOf" srcId="{0EA8982E-C588-423C-B9EC-59F27C06CB19}" destId="{F1BF7E38-1F6D-41D9-AAB2-F16F5AAB66CB}" srcOrd="0" destOrd="2" presId="urn:microsoft.com/office/officeart/2005/8/layout/vList2"/>
    <dgm:cxn modelId="{410DF41B-69E1-4C42-B4E9-793065A28F58}" srcId="{CF0D0F2F-142E-46FE-8E5C-7C10713244F8}" destId="{6E43DCC5-AC15-4F3C-B505-428CB7D62D84}" srcOrd="3" destOrd="0" parTransId="{A8DF0B4F-6950-444A-8586-CFF21D06C94D}" sibTransId="{CDAF09E5-7308-434A-A225-37D2F736BC7D}"/>
    <dgm:cxn modelId="{F6561D77-C1B3-4291-8845-05DC5EB8AACB}" type="presOf" srcId="{A77A2DA6-7BA9-4ED9-9E66-0F7BA6FCFB01}" destId="{B3BB9CE4-6F7F-4E7F-83A0-21EF9E10CCA4}" srcOrd="0" destOrd="0" presId="urn:microsoft.com/office/officeart/2005/8/layout/vList2"/>
    <dgm:cxn modelId="{CA989151-D096-43EF-9A4B-EDD48BF8E93C}" type="presParOf" srcId="{B3BB9CE4-6F7F-4E7F-83A0-21EF9E10CCA4}" destId="{6E77072A-470D-4D31-A8F7-48A51B8D0DD0}" srcOrd="0" destOrd="0" presId="urn:microsoft.com/office/officeart/2005/8/layout/vList2"/>
    <dgm:cxn modelId="{D198936D-8228-4624-AD20-021E4C4FBD8E}" type="presParOf" srcId="{B3BB9CE4-6F7F-4E7F-83A0-21EF9E10CCA4}" destId="{F1BF7E38-1F6D-41D9-AAB2-F16F5AAB66C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85A08FD-58C6-4E4F-862A-0868FFFA7C7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2777A718-48EB-4A7B-90B8-E6082884E0EF}">
      <dgm:prSet custT="1"/>
      <dgm:spPr/>
      <dgm:t>
        <a:bodyPr/>
        <a:lstStyle/>
        <a:p>
          <a:pPr rtl="0"/>
          <a:r>
            <a:rPr lang="es-ES" sz="1800" b="1" baseline="0" dirty="0" smtClean="0"/>
            <a:t>Herramientas integradas, I-CASE </a:t>
          </a:r>
          <a:r>
            <a:rPr lang="es-ES" sz="1800" baseline="0" dirty="0" smtClean="0"/>
            <a:t>(</a:t>
          </a:r>
          <a:r>
            <a:rPr lang="es-ES" sz="1800" baseline="0" dirty="0" err="1" smtClean="0"/>
            <a:t>Integrated</a:t>
          </a:r>
          <a:r>
            <a:rPr lang="es-ES" sz="1800" baseline="0" dirty="0" smtClean="0"/>
            <a:t> CASE, CASE integrado): abarcan todas las fases del ciclo de vida del desarrollo de sistemas. Son llamadas también CASE </a:t>
          </a:r>
          <a:r>
            <a:rPr lang="es-ES" sz="1800" baseline="0" dirty="0" err="1" smtClean="0"/>
            <a:t>workbench</a:t>
          </a:r>
          <a:r>
            <a:rPr lang="es-ES" sz="1800" baseline="0" dirty="0" smtClean="0"/>
            <a:t>.</a:t>
          </a:r>
          <a:endParaRPr lang="es-ES" sz="1800" dirty="0"/>
        </a:p>
      </dgm:t>
    </dgm:pt>
    <dgm:pt modelId="{7B4F3C84-5E69-4155-90D5-7A96AD9D5FFB}" type="parTrans" cxnId="{937346A5-334B-47A6-9A0C-8896CF5D316E}">
      <dgm:prSet/>
      <dgm:spPr/>
      <dgm:t>
        <a:bodyPr/>
        <a:lstStyle/>
        <a:p>
          <a:endParaRPr lang="es-ES"/>
        </a:p>
      </dgm:t>
    </dgm:pt>
    <dgm:pt modelId="{EEC0E3AF-930C-465D-8D2A-1E1F0FDCC20A}" type="sibTrans" cxnId="{937346A5-334B-47A6-9A0C-8896CF5D316E}">
      <dgm:prSet/>
      <dgm:spPr/>
      <dgm:t>
        <a:bodyPr/>
        <a:lstStyle/>
        <a:p>
          <a:endParaRPr lang="es-ES"/>
        </a:p>
      </dgm:t>
    </dgm:pt>
    <dgm:pt modelId="{6EF8786B-7666-4D03-A1FB-CA3EFAD40A29}">
      <dgm:prSet custT="1"/>
      <dgm:spPr/>
      <dgm:t>
        <a:bodyPr/>
        <a:lstStyle/>
        <a:p>
          <a:pPr rtl="0"/>
          <a:r>
            <a:rPr lang="es-ES" sz="1800" b="1" baseline="0" dirty="0" smtClean="0"/>
            <a:t>Herramientas de alto nivel, U-CASE </a:t>
          </a:r>
          <a:r>
            <a:rPr lang="es-ES" sz="1800" baseline="0" dirty="0" smtClean="0"/>
            <a:t>(</a:t>
          </a:r>
          <a:r>
            <a:rPr lang="es-ES" sz="1800" baseline="0" dirty="0" err="1" smtClean="0"/>
            <a:t>Upper</a:t>
          </a:r>
          <a:r>
            <a:rPr lang="es-ES" sz="1800" baseline="0" dirty="0" smtClean="0"/>
            <a:t> CASE - CASE superior) o </a:t>
          </a:r>
          <a:r>
            <a:rPr lang="es-ES" sz="1800" baseline="0" dirty="0" err="1" smtClean="0"/>
            <a:t>front-end</a:t>
          </a:r>
          <a:r>
            <a:rPr lang="es-ES" sz="1800" baseline="0" dirty="0" smtClean="0"/>
            <a:t>, orientadas a la automatización y soporte de las actividades desarrolladas durante las primeras fases del desarrollo: análisis y diseño.</a:t>
          </a:r>
          <a:endParaRPr lang="es-ES" sz="1800" dirty="0"/>
        </a:p>
      </dgm:t>
    </dgm:pt>
    <dgm:pt modelId="{9430115E-6E96-4ED4-AA3A-5E27996A5036}" type="parTrans" cxnId="{AC7C016A-A2E1-4BB9-A5CE-5619C5BDB253}">
      <dgm:prSet/>
      <dgm:spPr/>
      <dgm:t>
        <a:bodyPr/>
        <a:lstStyle/>
        <a:p>
          <a:endParaRPr lang="es-ES"/>
        </a:p>
      </dgm:t>
    </dgm:pt>
    <dgm:pt modelId="{8105F31F-D3DF-4DEB-9385-AF4691ADE997}" type="sibTrans" cxnId="{AC7C016A-A2E1-4BB9-A5CE-5619C5BDB253}">
      <dgm:prSet/>
      <dgm:spPr/>
      <dgm:t>
        <a:bodyPr/>
        <a:lstStyle/>
        <a:p>
          <a:endParaRPr lang="es-ES"/>
        </a:p>
      </dgm:t>
    </dgm:pt>
    <dgm:pt modelId="{AB677151-580D-48B7-AF48-C3E661F1868A}">
      <dgm:prSet custT="1"/>
      <dgm:spPr/>
      <dgm:t>
        <a:bodyPr/>
        <a:lstStyle/>
        <a:p>
          <a:pPr rtl="0"/>
          <a:r>
            <a:rPr lang="es-ES" sz="1800" b="1" baseline="0" dirty="0" smtClean="0"/>
            <a:t>Herramientas de bajo nivel, L-CASE </a:t>
          </a:r>
          <a:r>
            <a:rPr lang="es-ES" sz="1800" baseline="0" dirty="0" smtClean="0"/>
            <a:t>(</a:t>
          </a:r>
          <a:r>
            <a:rPr lang="es-ES" sz="1800" baseline="0" dirty="0" err="1" smtClean="0"/>
            <a:t>Lower</a:t>
          </a:r>
          <a:r>
            <a:rPr lang="es-ES" sz="1800" baseline="0" dirty="0" smtClean="0"/>
            <a:t> CASE - CASE inferior) o back-</a:t>
          </a:r>
          <a:r>
            <a:rPr lang="es-ES" sz="1800" baseline="0" dirty="0" err="1" smtClean="0"/>
            <a:t>end</a:t>
          </a:r>
          <a:r>
            <a:rPr lang="es-ES" sz="1800" baseline="0" dirty="0" smtClean="0"/>
            <a:t>, dirigidas a las últimas fases del desarrollo: construcción e implantación.</a:t>
          </a:r>
          <a:endParaRPr lang="es-ES" sz="1800" dirty="0"/>
        </a:p>
      </dgm:t>
    </dgm:pt>
    <dgm:pt modelId="{4B11F678-4370-40F2-9D06-6C7DA0152527}" type="parTrans" cxnId="{68154A34-AFFC-4948-BF36-E6F3B971A503}">
      <dgm:prSet/>
      <dgm:spPr/>
      <dgm:t>
        <a:bodyPr/>
        <a:lstStyle/>
        <a:p>
          <a:endParaRPr lang="es-ES"/>
        </a:p>
      </dgm:t>
    </dgm:pt>
    <dgm:pt modelId="{B7EBF83A-08AF-4AC9-9BF2-BA68ABA1C854}" type="sibTrans" cxnId="{68154A34-AFFC-4948-BF36-E6F3B971A503}">
      <dgm:prSet/>
      <dgm:spPr/>
      <dgm:t>
        <a:bodyPr/>
        <a:lstStyle/>
        <a:p>
          <a:endParaRPr lang="es-ES"/>
        </a:p>
      </dgm:t>
    </dgm:pt>
    <dgm:pt modelId="{C4CF9C7B-FBE0-4A4A-84AF-1DA518FC2DF2}">
      <dgm:prSet custT="1"/>
      <dgm:spPr/>
      <dgm:t>
        <a:bodyPr/>
        <a:lstStyle/>
        <a:p>
          <a:pPr rtl="0"/>
          <a:r>
            <a:rPr lang="es-ES" sz="1800" b="1" baseline="0" dirty="0" smtClean="0"/>
            <a:t>Juegos de herramientas o Tools-Case</a:t>
          </a:r>
          <a:r>
            <a:rPr lang="es-ES" sz="1800" baseline="0" dirty="0" smtClean="0"/>
            <a:t>, son el tipo más simple de herramientas CASE. Automatizan una fase dentro del ciclo de vida. Dentro de este grupo se encontrarían las herramientas de reingeniería, orientadas a la fase de mantenimiento.</a:t>
          </a:r>
          <a:endParaRPr lang="es-ES" sz="1800" dirty="0"/>
        </a:p>
      </dgm:t>
    </dgm:pt>
    <dgm:pt modelId="{4541EEA7-E689-40E0-B336-D1511F136162}" type="parTrans" cxnId="{C8A2168E-E3FB-4437-9148-D287BF60628E}">
      <dgm:prSet/>
      <dgm:spPr/>
      <dgm:t>
        <a:bodyPr/>
        <a:lstStyle/>
        <a:p>
          <a:endParaRPr lang="es-ES"/>
        </a:p>
      </dgm:t>
    </dgm:pt>
    <dgm:pt modelId="{1A686B87-DFB1-4A7D-83F9-6D7D1543232A}" type="sibTrans" cxnId="{C8A2168E-E3FB-4437-9148-D287BF60628E}">
      <dgm:prSet/>
      <dgm:spPr/>
      <dgm:t>
        <a:bodyPr/>
        <a:lstStyle/>
        <a:p>
          <a:endParaRPr lang="es-ES"/>
        </a:p>
      </dgm:t>
    </dgm:pt>
    <dgm:pt modelId="{BD07B50B-B17D-4DCD-A74C-2C6C02F22E54}" type="pres">
      <dgm:prSet presAssocID="{985A08FD-58C6-4E4F-862A-0868FFFA7C7C}" presName="linear" presStyleCnt="0">
        <dgm:presLayoutVars>
          <dgm:animLvl val="lvl"/>
          <dgm:resizeHandles val="exact"/>
        </dgm:presLayoutVars>
      </dgm:prSet>
      <dgm:spPr/>
      <dgm:t>
        <a:bodyPr/>
        <a:lstStyle/>
        <a:p>
          <a:endParaRPr lang="es-ES"/>
        </a:p>
      </dgm:t>
    </dgm:pt>
    <dgm:pt modelId="{D2315580-206C-4975-9EDD-F8BD1F1AA2C4}" type="pres">
      <dgm:prSet presAssocID="{2777A718-48EB-4A7B-90B8-E6082884E0EF}" presName="parentText" presStyleLbl="node1" presStyleIdx="0" presStyleCnt="4" custLinFactY="-28789" custLinFactNeighborY="-100000">
        <dgm:presLayoutVars>
          <dgm:chMax val="0"/>
          <dgm:bulletEnabled val="1"/>
        </dgm:presLayoutVars>
      </dgm:prSet>
      <dgm:spPr/>
      <dgm:t>
        <a:bodyPr/>
        <a:lstStyle/>
        <a:p>
          <a:endParaRPr lang="es-ES"/>
        </a:p>
      </dgm:t>
    </dgm:pt>
    <dgm:pt modelId="{5F50DE3F-6509-4456-A9C8-269EB16D74D1}" type="pres">
      <dgm:prSet presAssocID="{EEC0E3AF-930C-465D-8D2A-1E1F0FDCC20A}" presName="spacer" presStyleCnt="0"/>
      <dgm:spPr/>
    </dgm:pt>
    <dgm:pt modelId="{F81FBB82-FBCD-487E-9D4E-DEAA85C224E6}" type="pres">
      <dgm:prSet presAssocID="{6EF8786B-7666-4D03-A1FB-CA3EFAD40A29}" presName="parentText" presStyleLbl="node1" presStyleIdx="1" presStyleCnt="4" custScaleY="88041" custLinFactNeighborY="-28250">
        <dgm:presLayoutVars>
          <dgm:chMax val="0"/>
          <dgm:bulletEnabled val="1"/>
        </dgm:presLayoutVars>
      </dgm:prSet>
      <dgm:spPr/>
      <dgm:t>
        <a:bodyPr/>
        <a:lstStyle/>
        <a:p>
          <a:endParaRPr lang="es-ES"/>
        </a:p>
      </dgm:t>
    </dgm:pt>
    <dgm:pt modelId="{0B969F94-93C5-47D3-92C9-6338567BBF53}" type="pres">
      <dgm:prSet presAssocID="{8105F31F-D3DF-4DEB-9385-AF4691ADE997}" presName="spacer" presStyleCnt="0"/>
      <dgm:spPr/>
    </dgm:pt>
    <dgm:pt modelId="{A62A50EA-3256-40AC-97A7-9EF1FC469522}" type="pres">
      <dgm:prSet presAssocID="{AB677151-580D-48B7-AF48-C3E661F1868A}" presName="parentText" presStyleLbl="node1" presStyleIdx="2" presStyleCnt="4" custLinFactNeighborY="-10480">
        <dgm:presLayoutVars>
          <dgm:chMax val="0"/>
          <dgm:bulletEnabled val="1"/>
        </dgm:presLayoutVars>
      </dgm:prSet>
      <dgm:spPr/>
      <dgm:t>
        <a:bodyPr/>
        <a:lstStyle/>
        <a:p>
          <a:endParaRPr lang="es-ES"/>
        </a:p>
      </dgm:t>
    </dgm:pt>
    <dgm:pt modelId="{6F3DA255-496C-4129-A4C7-3C34F85766DB}" type="pres">
      <dgm:prSet presAssocID="{B7EBF83A-08AF-4AC9-9BF2-BA68ABA1C854}" presName="spacer" presStyleCnt="0"/>
      <dgm:spPr/>
    </dgm:pt>
    <dgm:pt modelId="{C7DCC54E-0827-494C-8388-30AC86D89D8C}" type="pres">
      <dgm:prSet presAssocID="{C4CF9C7B-FBE0-4A4A-84AF-1DA518FC2DF2}" presName="parentText" presStyleLbl="node1" presStyleIdx="3" presStyleCnt="4" custLinFactY="2965" custLinFactNeighborY="100000">
        <dgm:presLayoutVars>
          <dgm:chMax val="0"/>
          <dgm:bulletEnabled val="1"/>
        </dgm:presLayoutVars>
      </dgm:prSet>
      <dgm:spPr/>
      <dgm:t>
        <a:bodyPr/>
        <a:lstStyle/>
        <a:p>
          <a:endParaRPr lang="es-ES"/>
        </a:p>
      </dgm:t>
    </dgm:pt>
  </dgm:ptLst>
  <dgm:cxnLst>
    <dgm:cxn modelId="{AC7C016A-A2E1-4BB9-A5CE-5619C5BDB253}" srcId="{985A08FD-58C6-4E4F-862A-0868FFFA7C7C}" destId="{6EF8786B-7666-4D03-A1FB-CA3EFAD40A29}" srcOrd="1" destOrd="0" parTransId="{9430115E-6E96-4ED4-AA3A-5E27996A5036}" sibTransId="{8105F31F-D3DF-4DEB-9385-AF4691ADE997}"/>
    <dgm:cxn modelId="{981445E4-DE93-4BBC-AE39-00104580F559}" type="presOf" srcId="{985A08FD-58C6-4E4F-862A-0868FFFA7C7C}" destId="{BD07B50B-B17D-4DCD-A74C-2C6C02F22E54}" srcOrd="0" destOrd="0" presId="urn:microsoft.com/office/officeart/2005/8/layout/vList2"/>
    <dgm:cxn modelId="{937346A5-334B-47A6-9A0C-8896CF5D316E}" srcId="{985A08FD-58C6-4E4F-862A-0868FFFA7C7C}" destId="{2777A718-48EB-4A7B-90B8-E6082884E0EF}" srcOrd="0" destOrd="0" parTransId="{7B4F3C84-5E69-4155-90D5-7A96AD9D5FFB}" sibTransId="{EEC0E3AF-930C-465D-8D2A-1E1F0FDCC20A}"/>
    <dgm:cxn modelId="{3B6F583C-90DE-45AB-832E-4133EFB8A33B}" type="presOf" srcId="{C4CF9C7B-FBE0-4A4A-84AF-1DA518FC2DF2}" destId="{C7DCC54E-0827-494C-8388-30AC86D89D8C}" srcOrd="0" destOrd="0" presId="urn:microsoft.com/office/officeart/2005/8/layout/vList2"/>
    <dgm:cxn modelId="{617DAB0B-9A1D-47BD-BFB3-A8662C5BDB99}" type="presOf" srcId="{6EF8786B-7666-4D03-A1FB-CA3EFAD40A29}" destId="{F81FBB82-FBCD-487E-9D4E-DEAA85C224E6}" srcOrd="0" destOrd="0" presId="urn:microsoft.com/office/officeart/2005/8/layout/vList2"/>
    <dgm:cxn modelId="{F823F6C5-9D4E-4357-AF43-BE6325B89B82}" type="presOf" srcId="{AB677151-580D-48B7-AF48-C3E661F1868A}" destId="{A62A50EA-3256-40AC-97A7-9EF1FC469522}" srcOrd="0" destOrd="0" presId="urn:microsoft.com/office/officeart/2005/8/layout/vList2"/>
    <dgm:cxn modelId="{C8A2168E-E3FB-4437-9148-D287BF60628E}" srcId="{985A08FD-58C6-4E4F-862A-0868FFFA7C7C}" destId="{C4CF9C7B-FBE0-4A4A-84AF-1DA518FC2DF2}" srcOrd="3" destOrd="0" parTransId="{4541EEA7-E689-40E0-B336-D1511F136162}" sibTransId="{1A686B87-DFB1-4A7D-83F9-6D7D1543232A}"/>
    <dgm:cxn modelId="{68154A34-AFFC-4948-BF36-E6F3B971A503}" srcId="{985A08FD-58C6-4E4F-862A-0868FFFA7C7C}" destId="{AB677151-580D-48B7-AF48-C3E661F1868A}" srcOrd="2" destOrd="0" parTransId="{4B11F678-4370-40F2-9D06-6C7DA0152527}" sibTransId="{B7EBF83A-08AF-4AC9-9BF2-BA68ABA1C854}"/>
    <dgm:cxn modelId="{5C20D033-0BD3-4C57-8E87-89BD6F3C5441}" type="presOf" srcId="{2777A718-48EB-4A7B-90B8-E6082884E0EF}" destId="{D2315580-206C-4975-9EDD-F8BD1F1AA2C4}" srcOrd="0" destOrd="0" presId="urn:microsoft.com/office/officeart/2005/8/layout/vList2"/>
    <dgm:cxn modelId="{AF4FE193-3BAC-4C87-B103-6356B335BC22}" type="presParOf" srcId="{BD07B50B-B17D-4DCD-A74C-2C6C02F22E54}" destId="{D2315580-206C-4975-9EDD-F8BD1F1AA2C4}" srcOrd="0" destOrd="0" presId="urn:microsoft.com/office/officeart/2005/8/layout/vList2"/>
    <dgm:cxn modelId="{A611BDC9-9E2E-4E03-AD3B-B24160484208}" type="presParOf" srcId="{BD07B50B-B17D-4DCD-A74C-2C6C02F22E54}" destId="{5F50DE3F-6509-4456-A9C8-269EB16D74D1}" srcOrd="1" destOrd="0" presId="urn:microsoft.com/office/officeart/2005/8/layout/vList2"/>
    <dgm:cxn modelId="{E8DFA82E-D864-43E2-89C7-953EF64A0DB3}" type="presParOf" srcId="{BD07B50B-B17D-4DCD-A74C-2C6C02F22E54}" destId="{F81FBB82-FBCD-487E-9D4E-DEAA85C224E6}" srcOrd="2" destOrd="0" presId="urn:microsoft.com/office/officeart/2005/8/layout/vList2"/>
    <dgm:cxn modelId="{86E983FE-D931-44D2-B4A0-48836D5CE71C}" type="presParOf" srcId="{BD07B50B-B17D-4DCD-A74C-2C6C02F22E54}" destId="{0B969F94-93C5-47D3-92C9-6338567BBF53}" srcOrd="3" destOrd="0" presId="urn:microsoft.com/office/officeart/2005/8/layout/vList2"/>
    <dgm:cxn modelId="{963659BF-58E7-4559-9F81-581997C383CC}" type="presParOf" srcId="{BD07B50B-B17D-4DCD-A74C-2C6C02F22E54}" destId="{A62A50EA-3256-40AC-97A7-9EF1FC469522}" srcOrd="4" destOrd="0" presId="urn:microsoft.com/office/officeart/2005/8/layout/vList2"/>
    <dgm:cxn modelId="{A8FE5225-C8CA-41D2-9D69-AA5413BC19CA}" type="presParOf" srcId="{BD07B50B-B17D-4DCD-A74C-2C6C02F22E54}" destId="{6F3DA255-496C-4129-A4C7-3C34F85766DB}" srcOrd="5" destOrd="0" presId="urn:microsoft.com/office/officeart/2005/8/layout/vList2"/>
    <dgm:cxn modelId="{803E47FF-C6BC-4310-97C4-C9DDF8A10F2D}" type="presParOf" srcId="{BD07B50B-B17D-4DCD-A74C-2C6C02F22E54}" destId="{C7DCC54E-0827-494C-8388-30AC86D89D8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E75A61A-946F-43A6-BEA1-47291978F97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77005492-6380-4503-93EC-659D7C8201D3}">
      <dgm:prSet/>
      <dgm:spPr/>
      <dgm:t>
        <a:bodyPr/>
        <a:lstStyle/>
        <a:p>
          <a:pPr rtl="0"/>
          <a:r>
            <a:rPr lang="es-ES" baseline="0" smtClean="0"/>
            <a:t>Herramientas de planificación de sistemas de gestión.</a:t>
          </a:r>
          <a:endParaRPr lang="es-ES"/>
        </a:p>
      </dgm:t>
    </dgm:pt>
    <dgm:pt modelId="{53385530-2D86-4422-B9F5-15A0CE8F68EE}" type="parTrans" cxnId="{C4015B1B-2BD5-4D21-AE3F-064155FD0932}">
      <dgm:prSet/>
      <dgm:spPr/>
      <dgm:t>
        <a:bodyPr/>
        <a:lstStyle/>
        <a:p>
          <a:endParaRPr lang="es-ES"/>
        </a:p>
      </dgm:t>
    </dgm:pt>
    <dgm:pt modelId="{7312F4BC-BC74-4FCE-B933-BC0E5C2D2538}" type="sibTrans" cxnId="{C4015B1B-2BD5-4D21-AE3F-064155FD0932}">
      <dgm:prSet/>
      <dgm:spPr/>
      <dgm:t>
        <a:bodyPr/>
        <a:lstStyle/>
        <a:p>
          <a:endParaRPr lang="es-ES"/>
        </a:p>
      </dgm:t>
    </dgm:pt>
    <dgm:pt modelId="{B5E29A8A-F711-4E83-8511-9C38766155B9}">
      <dgm:prSet/>
      <dgm:spPr/>
      <dgm:t>
        <a:bodyPr/>
        <a:lstStyle/>
        <a:p>
          <a:pPr rtl="0"/>
          <a:r>
            <a:rPr lang="es-ES" baseline="0" smtClean="0"/>
            <a:t>Herramientas de análisis y diseño.</a:t>
          </a:r>
          <a:endParaRPr lang="es-ES"/>
        </a:p>
      </dgm:t>
    </dgm:pt>
    <dgm:pt modelId="{12F0C277-132F-46E5-8391-45F543FFA864}" type="parTrans" cxnId="{A33F7650-487F-417C-850D-B60E76314D74}">
      <dgm:prSet/>
      <dgm:spPr/>
      <dgm:t>
        <a:bodyPr/>
        <a:lstStyle/>
        <a:p>
          <a:endParaRPr lang="es-ES"/>
        </a:p>
      </dgm:t>
    </dgm:pt>
    <dgm:pt modelId="{0A2657AD-16AF-49D6-A25C-317512B61099}" type="sibTrans" cxnId="{A33F7650-487F-417C-850D-B60E76314D74}">
      <dgm:prSet/>
      <dgm:spPr/>
      <dgm:t>
        <a:bodyPr/>
        <a:lstStyle/>
        <a:p>
          <a:endParaRPr lang="es-ES"/>
        </a:p>
      </dgm:t>
    </dgm:pt>
    <dgm:pt modelId="{3615890B-0AFA-4756-819E-3F95836B17B2}">
      <dgm:prSet/>
      <dgm:spPr/>
      <dgm:t>
        <a:bodyPr/>
        <a:lstStyle/>
        <a:p>
          <a:pPr rtl="0"/>
          <a:r>
            <a:rPr lang="es-ES" baseline="0" smtClean="0"/>
            <a:t>Herramientas de programación.</a:t>
          </a:r>
          <a:endParaRPr lang="es-ES"/>
        </a:p>
      </dgm:t>
    </dgm:pt>
    <dgm:pt modelId="{5E8FCF80-C5B3-48E4-B37A-E54B36FA124E}" type="parTrans" cxnId="{EDF15656-867D-4DEB-A549-D53E1FED1424}">
      <dgm:prSet/>
      <dgm:spPr/>
      <dgm:t>
        <a:bodyPr/>
        <a:lstStyle/>
        <a:p>
          <a:endParaRPr lang="es-ES"/>
        </a:p>
      </dgm:t>
    </dgm:pt>
    <dgm:pt modelId="{E06FC8A3-F179-46F3-B4C6-953E58875A8C}" type="sibTrans" cxnId="{EDF15656-867D-4DEB-A549-D53E1FED1424}">
      <dgm:prSet/>
      <dgm:spPr/>
      <dgm:t>
        <a:bodyPr/>
        <a:lstStyle/>
        <a:p>
          <a:endParaRPr lang="es-ES"/>
        </a:p>
      </dgm:t>
    </dgm:pt>
    <dgm:pt modelId="{9B753F4A-C83E-4B03-B5DD-0571DADAAA16}">
      <dgm:prSet/>
      <dgm:spPr/>
      <dgm:t>
        <a:bodyPr/>
        <a:lstStyle/>
        <a:p>
          <a:pPr rtl="0"/>
          <a:r>
            <a:rPr lang="es-ES" baseline="0" smtClean="0"/>
            <a:t>Herramientas de integración y prueba.</a:t>
          </a:r>
          <a:endParaRPr lang="es-ES"/>
        </a:p>
      </dgm:t>
    </dgm:pt>
    <dgm:pt modelId="{8E3845E8-4A63-444A-A618-ED4B1D0EC678}" type="parTrans" cxnId="{AD182078-6912-4C9E-A517-1409B8F0A80D}">
      <dgm:prSet/>
      <dgm:spPr/>
      <dgm:t>
        <a:bodyPr/>
        <a:lstStyle/>
        <a:p>
          <a:endParaRPr lang="es-ES"/>
        </a:p>
      </dgm:t>
    </dgm:pt>
    <dgm:pt modelId="{26B64CE0-B5C6-480B-865E-C8702418AEEC}" type="sibTrans" cxnId="{AD182078-6912-4C9E-A517-1409B8F0A80D}">
      <dgm:prSet/>
      <dgm:spPr/>
      <dgm:t>
        <a:bodyPr/>
        <a:lstStyle/>
        <a:p>
          <a:endParaRPr lang="es-ES"/>
        </a:p>
      </dgm:t>
    </dgm:pt>
    <dgm:pt modelId="{8826784E-5243-420E-84FE-D2B56FB1AF50}">
      <dgm:prSet/>
      <dgm:spPr/>
      <dgm:t>
        <a:bodyPr/>
        <a:lstStyle/>
        <a:p>
          <a:pPr rtl="0"/>
          <a:r>
            <a:rPr lang="es-ES" baseline="0" smtClean="0"/>
            <a:t>Herramientas de gestión de prototipos.</a:t>
          </a:r>
          <a:endParaRPr lang="es-ES"/>
        </a:p>
      </dgm:t>
    </dgm:pt>
    <dgm:pt modelId="{BA75278E-4CD6-4786-97B7-3B6150D020F0}" type="parTrans" cxnId="{AE2B7A5B-A947-4F3F-8757-004DF7C21EBB}">
      <dgm:prSet/>
      <dgm:spPr/>
      <dgm:t>
        <a:bodyPr/>
        <a:lstStyle/>
        <a:p>
          <a:endParaRPr lang="es-ES"/>
        </a:p>
      </dgm:t>
    </dgm:pt>
    <dgm:pt modelId="{5661DCD6-CA0C-41C6-A263-FCCC95A4E30B}" type="sibTrans" cxnId="{AE2B7A5B-A947-4F3F-8757-004DF7C21EBB}">
      <dgm:prSet/>
      <dgm:spPr/>
      <dgm:t>
        <a:bodyPr/>
        <a:lstStyle/>
        <a:p>
          <a:endParaRPr lang="es-ES"/>
        </a:p>
      </dgm:t>
    </dgm:pt>
    <dgm:pt modelId="{EC812351-A402-464A-AD0B-73335786162C}">
      <dgm:prSet/>
      <dgm:spPr/>
      <dgm:t>
        <a:bodyPr/>
        <a:lstStyle/>
        <a:p>
          <a:pPr rtl="0"/>
          <a:r>
            <a:rPr lang="es-ES" baseline="0" smtClean="0"/>
            <a:t>Herramientas de mantenimiento.</a:t>
          </a:r>
          <a:endParaRPr lang="es-ES"/>
        </a:p>
      </dgm:t>
    </dgm:pt>
    <dgm:pt modelId="{6DA4EEEF-DD91-413E-9884-0E84650F6535}" type="parTrans" cxnId="{4D7DEE5A-FA3F-41E0-816C-BE6F03C7C78C}">
      <dgm:prSet/>
      <dgm:spPr/>
      <dgm:t>
        <a:bodyPr/>
        <a:lstStyle/>
        <a:p>
          <a:endParaRPr lang="es-ES"/>
        </a:p>
      </dgm:t>
    </dgm:pt>
    <dgm:pt modelId="{CE034604-CDE8-4559-AE72-FF29B8EC4517}" type="sibTrans" cxnId="{4D7DEE5A-FA3F-41E0-816C-BE6F03C7C78C}">
      <dgm:prSet/>
      <dgm:spPr/>
      <dgm:t>
        <a:bodyPr/>
        <a:lstStyle/>
        <a:p>
          <a:endParaRPr lang="es-ES"/>
        </a:p>
      </dgm:t>
    </dgm:pt>
    <dgm:pt modelId="{917EED6D-04FB-4364-A149-BA9A7CF0E35D}">
      <dgm:prSet/>
      <dgm:spPr/>
      <dgm:t>
        <a:bodyPr/>
        <a:lstStyle/>
        <a:p>
          <a:pPr rtl="0"/>
          <a:r>
            <a:rPr lang="es-ES" baseline="0" smtClean="0"/>
            <a:t>Herramientas de gestión de proyectos.</a:t>
          </a:r>
          <a:endParaRPr lang="es-ES"/>
        </a:p>
      </dgm:t>
    </dgm:pt>
    <dgm:pt modelId="{A11ABB7A-C54F-4506-8671-BB3E5146A834}" type="parTrans" cxnId="{CF89F7E2-6AC5-43A9-927E-942697374C27}">
      <dgm:prSet/>
      <dgm:spPr/>
      <dgm:t>
        <a:bodyPr/>
        <a:lstStyle/>
        <a:p>
          <a:endParaRPr lang="es-ES"/>
        </a:p>
      </dgm:t>
    </dgm:pt>
    <dgm:pt modelId="{8CCD413E-124C-4A55-9D7D-B40402B49548}" type="sibTrans" cxnId="{CF89F7E2-6AC5-43A9-927E-942697374C27}">
      <dgm:prSet/>
      <dgm:spPr/>
      <dgm:t>
        <a:bodyPr/>
        <a:lstStyle/>
        <a:p>
          <a:endParaRPr lang="es-ES"/>
        </a:p>
      </dgm:t>
    </dgm:pt>
    <dgm:pt modelId="{F149B93C-DEA4-4587-9CD4-DE7BED39A9D5}">
      <dgm:prSet/>
      <dgm:spPr/>
      <dgm:t>
        <a:bodyPr/>
        <a:lstStyle/>
        <a:p>
          <a:pPr rtl="0"/>
          <a:r>
            <a:rPr lang="es-ES" baseline="0" smtClean="0"/>
            <a:t>Herramientas de soporte.</a:t>
          </a:r>
          <a:endParaRPr lang="es-ES"/>
        </a:p>
      </dgm:t>
    </dgm:pt>
    <dgm:pt modelId="{B1DB40FC-242F-4034-A48F-6C25AC78F921}" type="parTrans" cxnId="{065D579C-5131-400E-9890-7270B496E4E4}">
      <dgm:prSet/>
      <dgm:spPr/>
      <dgm:t>
        <a:bodyPr/>
        <a:lstStyle/>
        <a:p>
          <a:endParaRPr lang="es-ES"/>
        </a:p>
      </dgm:t>
    </dgm:pt>
    <dgm:pt modelId="{8C4C8F89-564C-4C41-851A-6F62112272D0}" type="sibTrans" cxnId="{065D579C-5131-400E-9890-7270B496E4E4}">
      <dgm:prSet/>
      <dgm:spPr/>
      <dgm:t>
        <a:bodyPr/>
        <a:lstStyle/>
        <a:p>
          <a:endParaRPr lang="es-ES"/>
        </a:p>
      </dgm:t>
    </dgm:pt>
    <dgm:pt modelId="{4D03AFFB-748A-4E2B-B5F5-B40930E5D384}" type="pres">
      <dgm:prSet presAssocID="{9E75A61A-946F-43A6-BEA1-47291978F979}" presName="linear" presStyleCnt="0">
        <dgm:presLayoutVars>
          <dgm:animLvl val="lvl"/>
          <dgm:resizeHandles val="exact"/>
        </dgm:presLayoutVars>
      </dgm:prSet>
      <dgm:spPr/>
      <dgm:t>
        <a:bodyPr/>
        <a:lstStyle/>
        <a:p>
          <a:endParaRPr lang="es-ES"/>
        </a:p>
      </dgm:t>
    </dgm:pt>
    <dgm:pt modelId="{1B49C656-9180-4516-BA94-7077F45457DE}" type="pres">
      <dgm:prSet presAssocID="{77005492-6380-4503-93EC-659D7C8201D3}" presName="parentText" presStyleLbl="node1" presStyleIdx="0" presStyleCnt="8">
        <dgm:presLayoutVars>
          <dgm:chMax val="0"/>
          <dgm:bulletEnabled val="1"/>
        </dgm:presLayoutVars>
      </dgm:prSet>
      <dgm:spPr/>
      <dgm:t>
        <a:bodyPr/>
        <a:lstStyle/>
        <a:p>
          <a:endParaRPr lang="es-ES"/>
        </a:p>
      </dgm:t>
    </dgm:pt>
    <dgm:pt modelId="{142FDC17-A453-4266-8CB0-B321D9BF166C}" type="pres">
      <dgm:prSet presAssocID="{7312F4BC-BC74-4FCE-B933-BC0E5C2D2538}" presName="spacer" presStyleCnt="0"/>
      <dgm:spPr/>
    </dgm:pt>
    <dgm:pt modelId="{8C456C05-68BF-4FE2-9AD6-041B64D2280D}" type="pres">
      <dgm:prSet presAssocID="{B5E29A8A-F711-4E83-8511-9C38766155B9}" presName="parentText" presStyleLbl="node1" presStyleIdx="1" presStyleCnt="8">
        <dgm:presLayoutVars>
          <dgm:chMax val="0"/>
          <dgm:bulletEnabled val="1"/>
        </dgm:presLayoutVars>
      </dgm:prSet>
      <dgm:spPr/>
      <dgm:t>
        <a:bodyPr/>
        <a:lstStyle/>
        <a:p>
          <a:endParaRPr lang="es-ES"/>
        </a:p>
      </dgm:t>
    </dgm:pt>
    <dgm:pt modelId="{55F1616C-7B34-4611-9756-8D47AD35176A}" type="pres">
      <dgm:prSet presAssocID="{0A2657AD-16AF-49D6-A25C-317512B61099}" presName="spacer" presStyleCnt="0"/>
      <dgm:spPr/>
    </dgm:pt>
    <dgm:pt modelId="{BFD8C3C3-6F13-475D-99AF-9BE64FB321DB}" type="pres">
      <dgm:prSet presAssocID="{3615890B-0AFA-4756-819E-3F95836B17B2}" presName="parentText" presStyleLbl="node1" presStyleIdx="2" presStyleCnt="8">
        <dgm:presLayoutVars>
          <dgm:chMax val="0"/>
          <dgm:bulletEnabled val="1"/>
        </dgm:presLayoutVars>
      </dgm:prSet>
      <dgm:spPr/>
      <dgm:t>
        <a:bodyPr/>
        <a:lstStyle/>
        <a:p>
          <a:endParaRPr lang="es-ES"/>
        </a:p>
      </dgm:t>
    </dgm:pt>
    <dgm:pt modelId="{33F7F21E-1F1B-4DB9-8334-8487A243FF0C}" type="pres">
      <dgm:prSet presAssocID="{E06FC8A3-F179-46F3-B4C6-953E58875A8C}" presName="spacer" presStyleCnt="0"/>
      <dgm:spPr/>
    </dgm:pt>
    <dgm:pt modelId="{599FCD53-A0E3-439A-A963-396BEEDF0DC5}" type="pres">
      <dgm:prSet presAssocID="{9B753F4A-C83E-4B03-B5DD-0571DADAAA16}" presName="parentText" presStyleLbl="node1" presStyleIdx="3" presStyleCnt="8">
        <dgm:presLayoutVars>
          <dgm:chMax val="0"/>
          <dgm:bulletEnabled val="1"/>
        </dgm:presLayoutVars>
      </dgm:prSet>
      <dgm:spPr/>
      <dgm:t>
        <a:bodyPr/>
        <a:lstStyle/>
        <a:p>
          <a:endParaRPr lang="es-ES"/>
        </a:p>
      </dgm:t>
    </dgm:pt>
    <dgm:pt modelId="{C433CB80-B90C-4B1A-8EE0-4BE0F294A816}" type="pres">
      <dgm:prSet presAssocID="{26B64CE0-B5C6-480B-865E-C8702418AEEC}" presName="spacer" presStyleCnt="0"/>
      <dgm:spPr/>
    </dgm:pt>
    <dgm:pt modelId="{AC5DCA4A-EC24-4543-BD58-6369FDDFD570}" type="pres">
      <dgm:prSet presAssocID="{8826784E-5243-420E-84FE-D2B56FB1AF50}" presName="parentText" presStyleLbl="node1" presStyleIdx="4" presStyleCnt="8">
        <dgm:presLayoutVars>
          <dgm:chMax val="0"/>
          <dgm:bulletEnabled val="1"/>
        </dgm:presLayoutVars>
      </dgm:prSet>
      <dgm:spPr/>
      <dgm:t>
        <a:bodyPr/>
        <a:lstStyle/>
        <a:p>
          <a:endParaRPr lang="es-ES"/>
        </a:p>
      </dgm:t>
    </dgm:pt>
    <dgm:pt modelId="{A63BA419-1784-4862-98A3-328B172DFB36}" type="pres">
      <dgm:prSet presAssocID="{5661DCD6-CA0C-41C6-A263-FCCC95A4E30B}" presName="spacer" presStyleCnt="0"/>
      <dgm:spPr/>
    </dgm:pt>
    <dgm:pt modelId="{37EA8716-C840-4376-87EF-24B6A306F798}" type="pres">
      <dgm:prSet presAssocID="{EC812351-A402-464A-AD0B-73335786162C}" presName="parentText" presStyleLbl="node1" presStyleIdx="5" presStyleCnt="8">
        <dgm:presLayoutVars>
          <dgm:chMax val="0"/>
          <dgm:bulletEnabled val="1"/>
        </dgm:presLayoutVars>
      </dgm:prSet>
      <dgm:spPr/>
      <dgm:t>
        <a:bodyPr/>
        <a:lstStyle/>
        <a:p>
          <a:endParaRPr lang="es-ES"/>
        </a:p>
      </dgm:t>
    </dgm:pt>
    <dgm:pt modelId="{D2380C9C-D978-49E7-9BAC-FA16E539AE55}" type="pres">
      <dgm:prSet presAssocID="{CE034604-CDE8-4559-AE72-FF29B8EC4517}" presName="spacer" presStyleCnt="0"/>
      <dgm:spPr/>
    </dgm:pt>
    <dgm:pt modelId="{2CF03D9F-1D26-491B-AE33-3171B1494AF1}" type="pres">
      <dgm:prSet presAssocID="{917EED6D-04FB-4364-A149-BA9A7CF0E35D}" presName="parentText" presStyleLbl="node1" presStyleIdx="6" presStyleCnt="8">
        <dgm:presLayoutVars>
          <dgm:chMax val="0"/>
          <dgm:bulletEnabled val="1"/>
        </dgm:presLayoutVars>
      </dgm:prSet>
      <dgm:spPr/>
      <dgm:t>
        <a:bodyPr/>
        <a:lstStyle/>
        <a:p>
          <a:endParaRPr lang="es-ES"/>
        </a:p>
      </dgm:t>
    </dgm:pt>
    <dgm:pt modelId="{1B8C27F2-E5C3-4140-9FB0-1A1825A38076}" type="pres">
      <dgm:prSet presAssocID="{8CCD413E-124C-4A55-9D7D-B40402B49548}" presName="spacer" presStyleCnt="0"/>
      <dgm:spPr/>
    </dgm:pt>
    <dgm:pt modelId="{3C60878A-F848-4483-B3A0-E2152FFB2387}" type="pres">
      <dgm:prSet presAssocID="{F149B93C-DEA4-4587-9CD4-DE7BED39A9D5}" presName="parentText" presStyleLbl="node1" presStyleIdx="7" presStyleCnt="8">
        <dgm:presLayoutVars>
          <dgm:chMax val="0"/>
          <dgm:bulletEnabled val="1"/>
        </dgm:presLayoutVars>
      </dgm:prSet>
      <dgm:spPr/>
      <dgm:t>
        <a:bodyPr/>
        <a:lstStyle/>
        <a:p>
          <a:endParaRPr lang="es-ES"/>
        </a:p>
      </dgm:t>
    </dgm:pt>
  </dgm:ptLst>
  <dgm:cxnLst>
    <dgm:cxn modelId="{CF89F7E2-6AC5-43A9-927E-942697374C27}" srcId="{9E75A61A-946F-43A6-BEA1-47291978F979}" destId="{917EED6D-04FB-4364-A149-BA9A7CF0E35D}" srcOrd="6" destOrd="0" parTransId="{A11ABB7A-C54F-4506-8671-BB3E5146A834}" sibTransId="{8CCD413E-124C-4A55-9D7D-B40402B49548}"/>
    <dgm:cxn modelId="{0DA235FA-6042-4BB5-A506-C77BA18844CD}" type="presOf" srcId="{B5E29A8A-F711-4E83-8511-9C38766155B9}" destId="{8C456C05-68BF-4FE2-9AD6-041B64D2280D}" srcOrd="0" destOrd="0" presId="urn:microsoft.com/office/officeart/2005/8/layout/vList2"/>
    <dgm:cxn modelId="{C4015B1B-2BD5-4D21-AE3F-064155FD0932}" srcId="{9E75A61A-946F-43A6-BEA1-47291978F979}" destId="{77005492-6380-4503-93EC-659D7C8201D3}" srcOrd="0" destOrd="0" parTransId="{53385530-2D86-4422-B9F5-15A0CE8F68EE}" sibTransId="{7312F4BC-BC74-4FCE-B933-BC0E5C2D2538}"/>
    <dgm:cxn modelId="{AE2B7A5B-A947-4F3F-8757-004DF7C21EBB}" srcId="{9E75A61A-946F-43A6-BEA1-47291978F979}" destId="{8826784E-5243-420E-84FE-D2B56FB1AF50}" srcOrd="4" destOrd="0" parTransId="{BA75278E-4CD6-4786-97B7-3B6150D020F0}" sibTransId="{5661DCD6-CA0C-41C6-A263-FCCC95A4E30B}"/>
    <dgm:cxn modelId="{BCCCA9A9-23ED-4078-A53E-EDB025C1A05C}" type="presOf" srcId="{EC812351-A402-464A-AD0B-73335786162C}" destId="{37EA8716-C840-4376-87EF-24B6A306F798}" srcOrd="0" destOrd="0" presId="urn:microsoft.com/office/officeart/2005/8/layout/vList2"/>
    <dgm:cxn modelId="{065D579C-5131-400E-9890-7270B496E4E4}" srcId="{9E75A61A-946F-43A6-BEA1-47291978F979}" destId="{F149B93C-DEA4-4587-9CD4-DE7BED39A9D5}" srcOrd="7" destOrd="0" parTransId="{B1DB40FC-242F-4034-A48F-6C25AC78F921}" sibTransId="{8C4C8F89-564C-4C41-851A-6F62112272D0}"/>
    <dgm:cxn modelId="{1E1E72BB-3B46-4C90-A8C4-2DC3A80EC7FE}" type="presOf" srcId="{8826784E-5243-420E-84FE-D2B56FB1AF50}" destId="{AC5DCA4A-EC24-4543-BD58-6369FDDFD570}" srcOrd="0" destOrd="0" presId="urn:microsoft.com/office/officeart/2005/8/layout/vList2"/>
    <dgm:cxn modelId="{9C2B3F36-78B1-4E4D-BA2A-02540E9C16E9}" type="presOf" srcId="{77005492-6380-4503-93EC-659D7C8201D3}" destId="{1B49C656-9180-4516-BA94-7077F45457DE}" srcOrd="0" destOrd="0" presId="urn:microsoft.com/office/officeart/2005/8/layout/vList2"/>
    <dgm:cxn modelId="{EDF15656-867D-4DEB-A549-D53E1FED1424}" srcId="{9E75A61A-946F-43A6-BEA1-47291978F979}" destId="{3615890B-0AFA-4756-819E-3F95836B17B2}" srcOrd="2" destOrd="0" parTransId="{5E8FCF80-C5B3-48E4-B37A-E54B36FA124E}" sibTransId="{E06FC8A3-F179-46F3-B4C6-953E58875A8C}"/>
    <dgm:cxn modelId="{4D7DEE5A-FA3F-41E0-816C-BE6F03C7C78C}" srcId="{9E75A61A-946F-43A6-BEA1-47291978F979}" destId="{EC812351-A402-464A-AD0B-73335786162C}" srcOrd="5" destOrd="0" parTransId="{6DA4EEEF-DD91-413E-9884-0E84650F6535}" sibTransId="{CE034604-CDE8-4559-AE72-FF29B8EC4517}"/>
    <dgm:cxn modelId="{4323352B-737C-4F96-99AB-C966787403E7}" type="presOf" srcId="{F149B93C-DEA4-4587-9CD4-DE7BED39A9D5}" destId="{3C60878A-F848-4483-B3A0-E2152FFB2387}" srcOrd="0" destOrd="0" presId="urn:microsoft.com/office/officeart/2005/8/layout/vList2"/>
    <dgm:cxn modelId="{AD182078-6912-4C9E-A517-1409B8F0A80D}" srcId="{9E75A61A-946F-43A6-BEA1-47291978F979}" destId="{9B753F4A-C83E-4B03-B5DD-0571DADAAA16}" srcOrd="3" destOrd="0" parTransId="{8E3845E8-4A63-444A-A618-ED4B1D0EC678}" sibTransId="{26B64CE0-B5C6-480B-865E-C8702418AEEC}"/>
    <dgm:cxn modelId="{7A2D01D4-826E-473B-A1E9-46DC48013FED}" type="presOf" srcId="{3615890B-0AFA-4756-819E-3F95836B17B2}" destId="{BFD8C3C3-6F13-475D-99AF-9BE64FB321DB}" srcOrd="0" destOrd="0" presId="urn:microsoft.com/office/officeart/2005/8/layout/vList2"/>
    <dgm:cxn modelId="{E5E680C7-EA7C-4F81-BF0B-F7AFF0A3FEC1}" type="presOf" srcId="{9B753F4A-C83E-4B03-B5DD-0571DADAAA16}" destId="{599FCD53-A0E3-439A-A963-396BEEDF0DC5}" srcOrd="0" destOrd="0" presId="urn:microsoft.com/office/officeart/2005/8/layout/vList2"/>
    <dgm:cxn modelId="{A33F7650-487F-417C-850D-B60E76314D74}" srcId="{9E75A61A-946F-43A6-BEA1-47291978F979}" destId="{B5E29A8A-F711-4E83-8511-9C38766155B9}" srcOrd="1" destOrd="0" parTransId="{12F0C277-132F-46E5-8391-45F543FFA864}" sibTransId="{0A2657AD-16AF-49D6-A25C-317512B61099}"/>
    <dgm:cxn modelId="{73257ECE-BABB-420F-9B06-BFB4E4A5813A}" type="presOf" srcId="{917EED6D-04FB-4364-A149-BA9A7CF0E35D}" destId="{2CF03D9F-1D26-491B-AE33-3171B1494AF1}" srcOrd="0" destOrd="0" presId="urn:microsoft.com/office/officeart/2005/8/layout/vList2"/>
    <dgm:cxn modelId="{866FA867-BAAC-453A-8AD4-B017D0FE9529}" type="presOf" srcId="{9E75A61A-946F-43A6-BEA1-47291978F979}" destId="{4D03AFFB-748A-4E2B-B5F5-B40930E5D384}" srcOrd="0" destOrd="0" presId="urn:microsoft.com/office/officeart/2005/8/layout/vList2"/>
    <dgm:cxn modelId="{0609F46B-511A-415B-AB7B-FD2646CBE173}" type="presParOf" srcId="{4D03AFFB-748A-4E2B-B5F5-B40930E5D384}" destId="{1B49C656-9180-4516-BA94-7077F45457DE}" srcOrd="0" destOrd="0" presId="urn:microsoft.com/office/officeart/2005/8/layout/vList2"/>
    <dgm:cxn modelId="{A55198CB-8910-4765-9DC9-B5A38CFAE1DC}" type="presParOf" srcId="{4D03AFFB-748A-4E2B-B5F5-B40930E5D384}" destId="{142FDC17-A453-4266-8CB0-B321D9BF166C}" srcOrd="1" destOrd="0" presId="urn:microsoft.com/office/officeart/2005/8/layout/vList2"/>
    <dgm:cxn modelId="{0257DED9-6212-4E6E-A729-ED0266E7CD27}" type="presParOf" srcId="{4D03AFFB-748A-4E2B-B5F5-B40930E5D384}" destId="{8C456C05-68BF-4FE2-9AD6-041B64D2280D}" srcOrd="2" destOrd="0" presId="urn:microsoft.com/office/officeart/2005/8/layout/vList2"/>
    <dgm:cxn modelId="{2B542B76-5389-4210-954D-3D3D4CF9EB71}" type="presParOf" srcId="{4D03AFFB-748A-4E2B-B5F5-B40930E5D384}" destId="{55F1616C-7B34-4611-9756-8D47AD35176A}" srcOrd="3" destOrd="0" presId="urn:microsoft.com/office/officeart/2005/8/layout/vList2"/>
    <dgm:cxn modelId="{A41E38EE-8DE6-4C30-8D08-905EE3145F45}" type="presParOf" srcId="{4D03AFFB-748A-4E2B-B5F5-B40930E5D384}" destId="{BFD8C3C3-6F13-475D-99AF-9BE64FB321DB}" srcOrd="4" destOrd="0" presId="urn:microsoft.com/office/officeart/2005/8/layout/vList2"/>
    <dgm:cxn modelId="{72784235-506A-4A16-B9AA-536434FDAD69}" type="presParOf" srcId="{4D03AFFB-748A-4E2B-B5F5-B40930E5D384}" destId="{33F7F21E-1F1B-4DB9-8334-8487A243FF0C}" srcOrd="5" destOrd="0" presId="urn:microsoft.com/office/officeart/2005/8/layout/vList2"/>
    <dgm:cxn modelId="{84D2A64F-0C5D-4761-92C7-C2A3AEC05D3E}" type="presParOf" srcId="{4D03AFFB-748A-4E2B-B5F5-B40930E5D384}" destId="{599FCD53-A0E3-439A-A963-396BEEDF0DC5}" srcOrd="6" destOrd="0" presId="urn:microsoft.com/office/officeart/2005/8/layout/vList2"/>
    <dgm:cxn modelId="{EA26E91E-569B-4898-A782-03F4FAC4F902}" type="presParOf" srcId="{4D03AFFB-748A-4E2B-B5F5-B40930E5D384}" destId="{C433CB80-B90C-4B1A-8EE0-4BE0F294A816}" srcOrd="7" destOrd="0" presId="urn:microsoft.com/office/officeart/2005/8/layout/vList2"/>
    <dgm:cxn modelId="{221CBA13-8A0E-4F8D-BD3D-E18F39F82561}" type="presParOf" srcId="{4D03AFFB-748A-4E2B-B5F5-B40930E5D384}" destId="{AC5DCA4A-EC24-4543-BD58-6369FDDFD570}" srcOrd="8" destOrd="0" presId="urn:microsoft.com/office/officeart/2005/8/layout/vList2"/>
    <dgm:cxn modelId="{42C75663-3F77-468F-BEF9-A12C48C6AF0B}" type="presParOf" srcId="{4D03AFFB-748A-4E2B-B5F5-B40930E5D384}" destId="{A63BA419-1784-4862-98A3-328B172DFB36}" srcOrd="9" destOrd="0" presId="urn:microsoft.com/office/officeart/2005/8/layout/vList2"/>
    <dgm:cxn modelId="{7F8ED6CC-8322-4067-93D6-B6715789294E}" type="presParOf" srcId="{4D03AFFB-748A-4E2B-B5F5-B40930E5D384}" destId="{37EA8716-C840-4376-87EF-24B6A306F798}" srcOrd="10" destOrd="0" presId="urn:microsoft.com/office/officeart/2005/8/layout/vList2"/>
    <dgm:cxn modelId="{64A9038A-328A-4082-9A7A-E9FCBC74B33C}" type="presParOf" srcId="{4D03AFFB-748A-4E2B-B5F5-B40930E5D384}" destId="{D2380C9C-D978-49E7-9BAC-FA16E539AE55}" srcOrd="11" destOrd="0" presId="urn:microsoft.com/office/officeart/2005/8/layout/vList2"/>
    <dgm:cxn modelId="{C8AE47B4-4FCB-4D26-ACD2-F06EC2DC75C4}" type="presParOf" srcId="{4D03AFFB-748A-4E2B-B5F5-B40930E5D384}" destId="{2CF03D9F-1D26-491B-AE33-3171B1494AF1}" srcOrd="12" destOrd="0" presId="urn:microsoft.com/office/officeart/2005/8/layout/vList2"/>
    <dgm:cxn modelId="{39323BD8-4C26-4BF5-AFCE-E45F939E0257}" type="presParOf" srcId="{4D03AFFB-748A-4E2B-B5F5-B40930E5D384}" destId="{1B8C27F2-E5C3-4140-9FB0-1A1825A38076}" srcOrd="13" destOrd="0" presId="urn:microsoft.com/office/officeart/2005/8/layout/vList2"/>
    <dgm:cxn modelId="{3382133C-62FE-42D2-9BD7-9C912030E1B0}" type="presParOf" srcId="{4D03AFFB-748A-4E2B-B5F5-B40930E5D384}" destId="{3C60878A-F848-4483-B3A0-E2152FFB238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8EDA270-C50F-4057-AC9C-110DB9DACD5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2CD767E2-E783-43EC-88B0-CF406759F5B2}">
      <dgm:prSet/>
      <dgm:spPr/>
      <dgm:t>
        <a:bodyPr/>
        <a:lstStyle/>
        <a:p>
          <a:pPr rtl="0"/>
          <a:r>
            <a:rPr lang="es-ES" b="1" baseline="0" smtClean="0"/>
            <a:t>Repositorio: </a:t>
          </a:r>
          <a:r>
            <a:rPr lang="es-ES" baseline="0" smtClean="0"/>
            <a:t>Base de datos central de una herramienta CASE. La mayoría de herramientas CASE poseen un repositorio propio o bien trabajan sobre un repositorio suministrado por otro fabricante o vendedor.</a:t>
          </a:r>
          <a:endParaRPr lang="es-ES"/>
        </a:p>
      </dgm:t>
    </dgm:pt>
    <dgm:pt modelId="{A0C705CC-32E6-4A21-BE94-64707D7B2C45}" type="parTrans" cxnId="{F72FA19E-D4E5-4D41-811C-78103350ACE8}">
      <dgm:prSet/>
      <dgm:spPr/>
      <dgm:t>
        <a:bodyPr/>
        <a:lstStyle/>
        <a:p>
          <a:endParaRPr lang="es-ES"/>
        </a:p>
      </dgm:t>
    </dgm:pt>
    <dgm:pt modelId="{C0ABB7B2-33D5-45DC-9BCA-44EC657C5644}" type="sibTrans" cxnId="{F72FA19E-D4E5-4D41-811C-78103350ACE8}">
      <dgm:prSet/>
      <dgm:spPr/>
      <dgm:t>
        <a:bodyPr/>
        <a:lstStyle/>
        <a:p>
          <a:endParaRPr lang="es-ES"/>
        </a:p>
      </dgm:t>
    </dgm:pt>
    <dgm:pt modelId="{56DA8B75-DB09-471C-8C54-1787E0B73B52}">
      <dgm:prSet/>
      <dgm:spPr/>
      <dgm:t>
        <a:bodyPr/>
        <a:lstStyle/>
        <a:p>
          <a:pPr rtl="0"/>
          <a:r>
            <a:rPr lang="es-ES" b="1" baseline="0" smtClean="0"/>
            <a:t>Módulos de diagramación y modelización: </a:t>
          </a:r>
          <a:r>
            <a:rPr lang="es-ES" baseline="0" smtClean="0"/>
            <a:t>Algunos de los diagramas y modelos utilizados con mayor frecuencia son:</a:t>
          </a:r>
          <a:endParaRPr lang="es-ES"/>
        </a:p>
      </dgm:t>
    </dgm:pt>
    <dgm:pt modelId="{153C9C15-ED82-493B-B393-5BBD3A3C6D53}" type="parTrans" cxnId="{BDEE1FF6-2A02-46BA-9A04-49315BB9C562}">
      <dgm:prSet/>
      <dgm:spPr/>
      <dgm:t>
        <a:bodyPr/>
        <a:lstStyle/>
        <a:p>
          <a:endParaRPr lang="es-ES"/>
        </a:p>
      </dgm:t>
    </dgm:pt>
    <dgm:pt modelId="{B326605E-BE3D-4021-83D1-6D36179BDF78}" type="sibTrans" cxnId="{BDEE1FF6-2A02-46BA-9A04-49315BB9C562}">
      <dgm:prSet/>
      <dgm:spPr/>
      <dgm:t>
        <a:bodyPr/>
        <a:lstStyle/>
        <a:p>
          <a:endParaRPr lang="es-ES"/>
        </a:p>
      </dgm:t>
    </dgm:pt>
    <dgm:pt modelId="{96C8B573-56BE-48B5-9220-8431A20B8B8E}">
      <dgm:prSet/>
      <dgm:spPr/>
      <dgm:t>
        <a:bodyPr/>
        <a:lstStyle/>
        <a:p>
          <a:pPr rtl="0"/>
          <a:r>
            <a:rPr lang="es-ES" baseline="0" smtClean="0"/>
            <a:t>Diagrama de flujo de datos.</a:t>
          </a:r>
          <a:endParaRPr lang="es-ES"/>
        </a:p>
      </dgm:t>
    </dgm:pt>
    <dgm:pt modelId="{A35F8769-5A66-4470-A778-C61F6A7D3570}" type="parTrans" cxnId="{AC291FAF-BBC6-47E3-B1EB-F821E94ABA7D}">
      <dgm:prSet/>
      <dgm:spPr/>
      <dgm:t>
        <a:bodyPr/>
        <a:lstStyle/>
        <a:p>
          <a:endParaRPr lang="es-ES"/>
        </a:p>
      </dgm:t>
    </dgm:pt>
    <dgm:pt modelId="{5726E90C-F7B3-40D4-99D5-6D44E41B4349}" type="sibTrans" cxnId="{AC291FAF-BBC6-47E3-B1EB-F821E94ABA7D}">
      <dgm:prSet/>
      <dgm:spPr/>
      <dgm:t>
        <a:bodyPr/>
        <a:lstStyle/>
        <a:p>
          <a:endParaRPr lang="es-ES"/>
        </a:p>
      </dgm:t>
    </dgm:pt>
    <dgm:pt modelId="{661AACE8-50CD-4C42-AE45-6EBA4DD0911D}">
      <dgm:prSet/>
      <dgm:spPr/>
      <dgm:t>
        <a:bodyPr/>
        <a:lstStyle/>
        <a:p>
          <a:pPr rtl="0"/>
          <a:r>
            <a:rPr lang="es-ES" baseline="0" smtClean="0"/>
            <a:t>Modelo entidad - interrelación.</a:t>
          </a:r>
          <a:endParaRPr lang="es-ES"/>
        </a:p>
      </dgm:t>
    </dgm:pt>
    <dgm:pt modelId="{0A421844-3707-4965-8461-C23614F6EE28}" type="parTrans" cxnId="{9AEE83BE-EC63-4D58-AEB3-7FD366742BC0}">
      <dgm:prSet/>
      <dgm:spPr/>
      <dgm:t>
        <a:bodyPr/>
        <a:lstStyle/>
        <a:p>
          <a:endParaRPr lang="es-ES"/>
        </a:p>
      </dgm:t>
    </dgm:pt>
    <dgm:pt modelId="{46B019E8-2FE3-4C0B-990D-7F92562C0A8D}" type="sibTrans" cxnId="{9AEE83BE-EC63-4D58-AEB3-7FD366742BC0}">
      <dgm:prSet/>
      <dgm:spPr/>
      <dgm:t>
        <a:bodyPr/>
        <a:lstStyle/>
        <a:p>
          <a:endParaRPr lang="es-ES"/>
        </a:p>
      </dgm:t>
    </dgm:pt>
    <dgm:pt modelId="{621DAAE8-1892-494C-8979-64E43156B154}">
      <dgm:prSet/>
      <dgm:spPr/>
      <dgm:t>
        <a:bodyPr/>
        <a:lstStyle/>
        <a:p>
          <a:pPr rtl="0"/>
          <a:r>
            <a:rPr lang="es-ES" baseline="0" smtClean="0"/>
            <a:t>Historia de la vida de las entidades.</a:t>
          </a:r>
          <a:endParaRPr lang="es-ES"/>
        </a:p>
      </dgm:t>
    </dgm:pt>
    <dgm:pt modelId="{4D01A53B-9BBE-4090-8DE5-1F81BBED911A}" type="parTrans" cxnId="{5835DEAE-282C-4A2F-A878-1650D83353B6}">
      <dgm:prSet/>
      <dgm:spPr/>
      <dgm:t>
        <a:bodyPr/>
        <a:lstStyle/>
        <a:p>
          <a:endParaRPr lang="es-ES"/>
        </a:p>
      </dgm:t>
    </dgm:pt>
    <dgm:pt modelId="{4F5AF14A-87D1-4B8C-9D7F-738561F6141E}" type="sibTrans" cxnId="{5835DEAE-282C-4A2F-A878-1650D83353B6}">
      <dgm:prSet/>
      <dgm:spPr/>
      <dgm:t>
        <a:bodyPr/>
        <a:lstStyle/>
        <a:p>
          <a:endParaRPr lang="es-ES"/>
        </a:p>
      </dgm:t>
    </dgm:pt>
    <dgm:pt modelId="{37E9C250-4A81-424C-B671-B7C3596A67FE}">
      <dgm:prSet/>
      <dgm:spPr/>
      <dgm:t>
        <a:bodyPr/>
        <a:lstStyle/>
        <a:p>
          <a:pPr rtl="0"/>
          <a:r>
            <a:rPr lang="es-ES" baseline="0" smtClean="0"/>
            <a:t>Diagrama Estructura de datos.</a:t>
          </a:r>
          <a:endParaRPr lang="es-ES"/>
        </a:p>
      </dgm:t>
    </dgm:pt>
    <dgm:pt modelId="{CE9349FF-748F-43F4-B4F0-CC20B25B57DD}" type="parTrans" cxnId="{3D62C9CC-525D-435C-985A-3E4ADC8CA430}">
      <dgm:prSet/>
      <dgm:spPr/>
      <dgm:t>
        <a:bodyPr/>
        <a:lstStyle/>
        <a:p>
          <a:endParaRPr lang="es-ES"/>
        </a:p>
      </dgm:t>
    </dgm:pt>
    <dgm:pt modelId="{C493DFC3-AA79-4813-9639-7AD520212B29}" type="sibTrans" cxnId="{3D62C9CC-525D-435C-985A-3E4ADC8CA430}">
      <dgm:prSet/>
      <dgm:spPr/>
      <dgm:t>
        <a:bodyPr/>
        <a:lstStyle/>
        <a:p>
          <a:endParaRPr lang="es-ES"/>
        </a:p>
      </dgm:t>
    </dgm:pt>
    <dgm:pt modelId="{D5AB7524-F4C1-4D2A-8235-871C64EF0B31}">
      <dgm:prSet/>
      <dgm:spPr/>
      <dgm:t>
        <a:bodyPr/>
        <a:lstStyle/>
        <a:p>
          <a:pPr rtl="0"/>
          <a:r>
            <a:rPr lang="es-ES" baseline="0" smtClean="0"/>
            <a:t>Diagrama Estructura de cuadros.</a:t>
          </a:r>
          <a:endParaRPr lang="es-ES"/>
        </a:p>
      </dgm:t>
    </dgm:pt>
    <dgm:pt modelId="{DD051D37-C7BC-4533-9918-81243438679A}" type="parTrans" cxnId="{474CC6C6-D939-42CE-8C77-C2767C4A788C}">
      <dgm:prSet/>
      <dgm:spPr/>
      <dgm:t>
        <a:bodyPr/>
        <a:lstStyle/>
        <a:p>
          <a:endParaRPr lang="es-ES"/>
        </a:p>
      </dgm:t>
    </dgm:pt>
    <dgm:pt modelId="{D172053E-2E2A-4E69-9188-4C90F3EF2876}" type="sibTrans" cxnId="{474CC6C6-D939-42CE-8C77-C2767C4A788C}">
      <dgm:prSet/>
      <dgm:spPr/>
      <dgm:t>
        <a:bodyPr/>
        <a:lstStyle/>
        <a:p>
          <a:endParaRPr lang="es-ES"/>
        </a:p>
      </dgm:t>
    </dgm:pt>
    <dgm:pt modelId="{90805FCB-F9C8-4B10-B258-B1AC18AC5376}">
      <dgm:prSet/>
      <dgm:spPr/>
      <dgm:t>
        <a:bodyPr/>
        <a:lstStyle/>
        <a:p>
          <a:pPr rtl="0"/>
          <a:r>
            <a:rPr lang="es-ES" baseline="0" smtClean="0"/>
            <a:t>Técnicas matriciales.</a:t>
          </a:r>
          <a:endParaRPr lang="es-ES"/>
        </a:p>
      </dgm:t>
    </dgm:pt>
    <dgm:pt modelId="{29EB2699-DA88-4A20-8EC9-50ECEC28C3F6}" type="parTrans" cxnId="{811B709C-483A-4B19-8C25-77E123E5C4AB}">
      <dgm:prSet/>
      <dgm:spPr/>
      <dgm:t>
        <a:bodyPr/>
        <a:lstStyle/>
        <a:p>
          <a:endParaRPr lang="es-ES"/>
        </a:p>
      </dgm:t>
    </dgm:pt>
    <dgm:pt modelId="{FEDE9FDC-4F4F-4201-B853-DB45B103FDA4}" type="sibTrans" cxnId="{811B709C-483A-4B19-8C25-77E123E5C4AB}">
      <dgm:prSet/>
      <dgm:spPr/>
      <dgm:t>
        <a:bodyPr/>
        <a:lstStyle/>
        <a:p>
          <a:endParaRPr lang="es-ES"/>
        </a:p>
      </dgm:t>
    </dgm:pt>
    <dgm:pt modelId="{B18AA0C2-05BE-477D-8B62-9CCE8933CC6D}" type="pres">
      <dgm:prSet presAssocID="{68EDA270-C50F-4057-AC9C-110DB9DACD57}" presName="linear" presStyleCnt="0">
        <dgm:presLayoutVars>
          <dgm:animLvl val="lvl"/>
          <dgm:resizeHandles val="exact"/>
        </dgm:presLayoutVars>
      </dgm:prSet>
      <dgm:spPr/>
      <dgm:t>
        <a:bodyPr/>
        <a:lstStyle/>
        <a:p>
          <a:endParaRPr lang="es-ES"/>
        </a:p>
      </dgm:t>
    </dgm:pt>
    <dgm:pt modelId="{D684084B-83D7-409B-9003-FD24733AFE58}" type="pres">
      <dgm:prSet presAssocID="{2CD767E2-E783-43EC-88B0-CF406759F5B2}" presName="parentText" presStyleLbl="node1" presStyleIdx="0" presStyleCnt="2">
        <dgm:presLayoutVars>
          <dgm:chMax val="0"/>
          <dgm:bulletEnabled val="1"/>
        </dgm:presLayoutVars>
      </dgm:prSet>
      <dgm:spPr/>
      <dgm:t>
        <a:bodyPr/>
        <a:lstStyle/>
        <a:p>
          <a:endParaRPr lang="es-ES"/>
        </a:p>
      </dgm:t>
    </dgm:pt>
    <dgm:pt modelId="{6FE9A062-FFDC-438F-899F-EFB06D44727B}" type="pres">
      <dgm:prSet presAssocID="{C0ABB7B2-33D5-45DC-9BCA-44EC657C5644}" presName="spacer" presStyleCnt="0"/>
      <dgm:spPr/>
    </dgm:pt>
    <dgm:pt modelId="{0B338E49-1A82-423B-B277-E2C146DA6733}" type="pres">
      <dgm:prSet presAssocID="{56DA8B75-DB09-471C-8C54-1787E0B73B52}" presName="parentText" presStyleLbl="node1" presStyleIdx="1" presStyleCnt="2">
        <dgm:presLayoutVars>
          <dgm:chMax val="0"/>
          <dgm:bulletEnabled val="1"/>
        </dgm:presLayoutVars>
      </dgm:prSet>
      <dgm:spPr/>
      <dgm:t>
        <a:bodyPr/>
        <a:lstStyle/>
        <a:p>
          <a:endParaRPr lang="es-ES"/>
        </a:p>
      </dgm:t>
    </dgm:pt>
    <dgm:pt modelId="{C3D01472-878A-4B3B-BA01-B0930FF5AC51}" type="pres">
      <dgm:prSet presAssocID="{56DA8B75-DB09-471C-8C54-1787E0B73B52}" presName="childText" presStyleLbl="revTx" presStyleIdx="0" presStyleCnt="1">
        <dgm:presLayoutVars>
          <dgm:bulletEnabled val="1"/>
        </dgm:presLayoutVars>
      </dgm:prSet>
      <dgm:spPr/>
      <dgm:t>
        <a:bodyPr/>
        <a:lstStyle/>
        <a:p>
          <a:endParaRPr lang="es-ES"/>
        </a:p>
      </dgm:t>
    </dgm:pt>
  </dgm:ptLst>
  <dgm:cxnLst>
    <dgm:cxn modelId="{05CA2802-A393-4359-BE00-AE733AC79554}" type="presOf" srcId="{96C8B573-56BE-48B5-9220-8431A20B8B8E}" destId="{C3D01472-878A-4B3B-BA01-B0930FF5AC51}" srcOrd="0" destOrd="0" presId="urn:microsoft.com/office/officeart/2005/8/layout/vList2"/>
    <dgm:cxn modelId="{AB91AC12-80E9-4719-AAB8-C15FC7D43905}" type="presOf" srcId="{D5AB7524-F4C1-4D2A-8235-871C64EF0B31}" destId="{C3D01472-878A-4B3B-BA01-B0930FF5AC51}" srcOrd="0" destOrd="4" presId="urn:microsoft.com/office/officeart/2005/8/layout/vList2"/>
    <dgm:cxn modelId="{D6605EE8-7BBF-40A6-AF53-4DE2A87D2B2A}" type="presOf" srcId="{56DA8B75-DB09-471C-8C54-1787E0B73B52}" destId="{0B338E49-1A82-423B-B277-E2C146DA6733}" srcOrd="0" destOrd="0" presId="urn:microsoft.com/office/officeart/2005/8/layout/vList2"/>
    <dgm:cxn modelId="{3D62C9CC-525D-435C-985A-3E4ADC8CA430}" srcId="{56DA8B75-DB09-471C-8C54-1787E0B73B52}" destId="{37E9C250-4A81-424C-B671-B7C3596A67FE}" srcOrd="3" destOrd="0" parTransId="{CE9349FF-748F-43F4-B4F0-CC20B25B57DD}" sibTransId="{C493DFC3-AA79-4813-9639-7AD520212B29}"/>
    <dgm:cxn modelId="{474CC6C6-D939-42CE-8C77-C2767C4A788C}" srcId="{56DA8B75-DB09-471C-8C54-1787E0B73B52}" destId="{D5AB7524-F4C1-4D2A-8235-871C64EF0B31}" srcOrd="4" destOrd="0" parTransId="{DD051D37-C7BC-4533-9918-81243438679A}" sibTransId="{D172053E-2E2A-4E69-9188-4C90F3EF2876}"/>
    <dgm:cxn modelId="{BDEE1FF6-2A02-46BA-9A04-49315BB9C562}" srcId="{68EDA270-C50F-4057-AC9C-110DB9DACD57}" destId="{56DA8B75-DB09-471C-8C54-1787E0B73B52}" srcOrd="1" destOrd="0" parTransId="{153C9C15-ED82-493B-B393-5BBD3A3C6D53}" sibTransId="{B326605E-BE3D-4021-83D1-6D36179BDF78}"/>
    <dgm:cxn modelId="{5835DEAE-282C-4A2F-A878-1650D83353B6}" srcId="{56DA8B75-DB09-471C-8C54-1787E0B73B52}" destId="{621DAAE8-1892-494C-8979-64E43156B154}" srcOrd="2" destOrd="0" parTransId="{4D01A53B-9BBE-4090-8DE5-1F81BBED911A}" sibTransId="{4F5AF14A-87D1-4B8C-9D7F-738561F6141E}"/>
    <dgm:cxn modelId="{294553BB-E6A8-4A87-9812-A012909735B5}" type="presOf" srcId="{2CD767E2-E783-43EC-88B0-CF406759F5B2}" destId="{D684084B-83D7-409B-9003-FD24733AFE58}" srcOrd="0" destOrd="0" presId="urn:microsoft.com/office/officeart/2005/8/layout/vList2"/>
    <dgm:cxn modelId="{F8613555-B84E-4351-983C-0ED0A616BB31}" type="presOf" srcId="{68EDA270-C50F-4057-AC9C-110DB9DACD57}" destId="{B18AA0C2-05BE-477D-8B62-9CCE8933CC6D}" srcOrd="0" destOrd="0" presId="urn:microsoft.com/office/officeart/2005/8/layout/vList2"/>
    <dgm:cxn modelId="{AC291FAF-BBC6-47E3-B1EB-F821E94ABA7D}" srcId="{56DA8B75-DB09-471C-8C54-1787E0B73B52}" destId="{96C8B573-56BE-48B5-9220-8431A20B8B8E}" srcOrd="0" destOrd="0" parTransId="{A35F8769-5A66-4470-A778-C61F6A7D3570}" sibTransId="{5726E90C-F7B3-40D4-99D5-6D44E41B4349}"/>
    <dgm:cxn modelId="{E94BF086-7CBB-4C19-9860-6BFC6018E012}" type="presOf" srcId="{621DAAE8-1892-494C-8979-64E43156B154}" destId="{C3D01472-878A-4B3B-BA01-B0930FF5AC51}" srcOrd="0" destOrd="2" presId="urn:microsoft.com/office/officeart/2005/8/layout/vList2"/>
    <dgm:cxn modelId="{F72FA19E-D4E5-4D41-811C-78103350ACE8}" srcId="{68EDA270-C50F-4057-AC9C-110DB9DACD57}" destId="{2CD767E2-E783-43EC-88B0-CF406759F5B2}" srcOrd="0" destOrd="0" parTransId="{A0C705CC-32E6-4A21-BE94-64707D7B2C45}" sibTransId="{C0ABB7B2-33D5-45DC-9BCA-44EC657C5644}"/>
    <dgm:cxn modelId="{F6C06EF8-4CE2-4D02-80CF-625DE111B0A7}" type="presOf" srcId="{661AACE8-50CD-4C42-AE45-6EBA4DD0911D}" destId="{C3D01472-878A-4B3B-BA01-B0930FF5AC51}" srcOrd="0" destOrd="1" presId="urn:microsoft.com/office/officeart/2005/8/layout/vList2"/>
    <dgm:cxn modelId="{9AEE83BE-EC63-4D58-AEB3-7FD366742BC0}" srcId="{56DA8B75-DB09-471C-8C54-1787E0B73B52}" destId="{661AACE8-50CD-4C42-AE45-6EBA4DD0911D}" srcOrd="1" destOrd="0" parTransId="{0A421844-3707-4965-8461-C23614F6EE28}" sibTransId="{46B019E8-2FE3-4C0B-990D-7F92562C0A8D}"/>
    <dgm:cxn modelId="{811B709C-483A-4B19-8C25-77E123E5C4AB}" srcId="{56DA8B75-DB09-471C-8C54-1787E0B73B52}" destId="{90805FCB-F9C8-4B10-B258-B1AC18AC5376}" srcOrd="5" destOrd="0" parTransId="{29EB2699-DA88-4A20-8EC9-50ECEC28C3F6}" sibTransId="{FEDE9FDC-4F4F-4201-B853-DB45B103FDA4}"/>
    <dgm:cxn modelId="{8309C97A-B8D6-4B2B-BE35-6F5E7B93761F}" type="presOf" srcId="{37E9C250-4A81-424C-B671-B7C3596A67FE}" destId="{C3D01472-878A-4B3B-BA01-B0930FF5AC51}" srcOrd="0" destOrd="3" presId="urn:microsoft.com/office/officeart/2005/8/layout/vList2"/>
    <dgm:cxn modelId="{91A9FE82-1639-4330-9AA0-52D104E44251}" type="presOf" srcId="{90805FCB-F9C8-4B10-B258-B1AC18AC5376}" destId="{C3D01472-878A-4B3B-BA01-B0930FF5AC51}" srcOrd="0" destOrd="5" presId="urn:microsoft.com/office/officeart/2005/8/layout/vList2"/>
    <dgm:cxn modelId="{D5D8571E-A4EC-45BA-B04B-48FCEA096D0C}" type="presParOf" srcId="{B18AA0C2-05BE-477D-8B62-9CCE8933CC6D}" destId="{D684084B-83D7-409B-9003-FD24733AFE58}" srcOrd="0" destOrd="0" presId="urn:microsoft.com/office/officeart/2005/8/layout/vList2"/>
    <dgm:cxn modelId="{B8FF9891-B004-4B0D-B63C-8BFDBAE78D8C}" type="presParOf" srcId="{B18AA0C2-05BE-477D-8B62-9CCE8933CC6D}" destId="{6FE9A062-FFDC-438F-899F-EFB06D44727B}" srcOrd="1" destOrd="0" presId="urn:microsoft.com/office/officeart/2005/8/layout/vList2"/>
    <dgm:cxn modelId="{AE9C1243-22AF-45A1-AE85-6927C72B7DB6}" type="presParOf" srcId="{B18AA0C2-05BE-477D-8B62-9CCE8933CC6D}" destId="{0B338E49-1A82-423B-B277-E2C146DA6733}" srcOrd="2" destOrd="0" presId="urn:microsoft.com/office/officeart/2005/8/layout/vList2"/>
    <dgm:cxn modelId="{FB6D77B0-90CE-4D86-93FD-11F9108CC150}" type="presParOf" srcId="{B18AA0C2-05BE-477D-8B62-9CCE8933CC6D}" destId="{C3D01472-878A-4B3B-BA01-B0930FF5AC5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883C881-4AD4-4B00-B86B-38B1FAC645A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53C7D805-A18F-4A31-BBAA-25EF1B2E4F2F}">
      <dgm:prSet/>
      <dgm:spPr/>
      <dgm:t>
        <a:bodyPr/>
        <a:lstStyle/>
        <a:p>
          <a:pPr rtl="0"/>
          <a:r>
            <a:rPr lang="es-ES" b="1" baseline="0" smtClean="0"/>
            <a:t>Herramienta de prototipado: </a:t>
          </a:r>
          <a:r>
            <a:rPr lang="es-ES" baseline="0" smtClean="0"/>
            <a:t>El objetivo principal de esta herramienta es poder mostrar al usuario, desde los momentos iniciales del diseño, el aspecto que tendrá la aplicación una vez desarrollada.</a:t>
          </a:r>
          <a:endParaRPr lang="es-ES"/>
        </a:p>
      </dgm:t>
    </dgm:pt>
    <dgm:pt modelId="{D086A2D0-ABC9-459E-AF13-9AB84F54921B}" type="parTrans" cxnId="{A7775D97-436A-4746-9B54-9BEDA6D08CDB}">
      <dgm:prSet/>
      <dgm:spPr/>
      <dgm:t>
        <a:bodyPr/>
        <a:lstStyle/>
        <a:p>
          <a:endParaRPr lang="es-ES"/>
        </a:p>
      </dgm:t>
    </dgm:pt>
    <dgm:pt modelId="{F6100D0B-5E7C-4453-BB6E-9BF8EC95636E}" type="sibTrans" cxnId="{A7775D97-436A-4746-9B54-9BEDA6D08CDB}">
      <dgm:prSet/>
      <dgm:spPr/>
      <dgm:t>
        <a:bodyPr/>
        <a:lstStyle/>
        <a:p>
          <a:endParaRPr lang="es-ES"/>
        </a:p>
      </dgm:t>
    </dgm:pt>
    <dgm:pt modelId="{299DAFAD-809C-4319-8E10-EBAA444A6635}">
      <dgm:prSet/>
      <dgm:spPr/>
      <dgm:t>
        <a:bodyPr/>
        <a:lstStyle/>
        <a:p>
          <a:pPr rtl="0"/>
          <a:r>
            <a:rPr lang="es-ES" b="1" baseline="0" smtClean="0"/>
            <a:t>Generador de código: </a:t>
          </a:r>
          <a:r>
            <a:rPr lang="es-ES" baseline="0" smtClean="0"/>
            <a:t>Normalmente se suele utilizar sobre ordenadores personales o estaciones de trabajo, por lo que el paso posterior del código al host puede traer problemas, al tener que compilar en ambos entornos.</a:t>
          </a:r>
          <a:endParaRPr lang="es-ES"/>
        </a:p>
      </dgm:t>
    </dgm:pt>
    <dgm:pt modelId="{61AB764C-435E-4F38-9F37-14B4C1E8495E}" type="parTrans" cxnId="{3C74C3A3-C44A-4FA5-A2DC-BB03EC86ABFE}">
      <dgm:prSet/>
      <dgm:spPr/>
      <dgm:t>
        <a:bodyPr/>
        <a:lstStyle/>
        <a:p>
          <a:endParaRPr lang="es-ES"/>
        </a:p>
      </dgm:t>
    </dgm:pt>
    <dgm:pt modelId="{CFC86C1E-7628-4094-9620-716DD2111C30}" type="sibTrans" cxnId="{3C74C3A3-C44A-4FA5-A2DC-BB03EC86ABFE}">
      <dgm:prSet/>
      <dgm:spPr/>
      <dgm:t>
        <a:bodyPr/>
        <a:lstStyle/>
        <a:p>
          <a:endParaRPr lang="es-ES"/>
        </a:p>
      </dgm:t>
    </dgm:pt>
    <dgm:pt modelId="{4D52FA49-BCFF-430D-8D26-8A4D67256A56}">
      <dgm:prSet/>
      <dgm:spPr/>
      <dgm:t>
        <a:bodyPr/>
        <a:lstStyle/>
        <a:p>
          <a:pPr rtl="0"/>
          <a:r>
            <a:rPr lang="es-ES" baseline="0" smtClean="0"/>
            <a:t>Las características más importantes de los generadores de código son: </a:t>
          </a:r>
          <a:endParaRPr lang="es-ES"/>
        </a:p>
      </dgm:t>
    </dgm:pt>
    <dgm:pt modelId="{87A2BB8E-53A1-4A90-A6CC-D132203CDB7B}" type="parTrans" cxnId="{74763FE4-2EB7-4568-9C44-8167A82D7BBA}">
      <dgm:prSet/>
      <dgm:spPr/>
      <dgm:t>
        <a:bodyPr/>
        <a:lstStyle/>
        <a:p>
          <a:endParaRPr lang="es-ES"/>
        </a:p>
      </dgm:t>
    </dgm:pt>
    <dgm:pt modelId="{31BAD2AF-131E-4FBA-AB5E-2CDB16967C9A}" type="sibTrans" cxnId="{74763FE4-2EB7-4568-9C44-8167A82D7BBA}">
      <dgm:prSet/>
      <dgm:spPr/>
      <dgm:t>
        <a:bodyPr/>
        <a:lstStyle/>
        <a:p>
          <a:endParaRPr lang="es-ES"/>
        </a:p>
      </dgm:t>
    </dgm:pt>
    <dgm:pt modelId="{075702EF-22A2-4911-869C-5284BBA63F9A}">
      <dgm:prSet/>
      <dgm:spPr/>
      <dgm:t>
        <a:bodyPr/>
        <a:lstStyle/>
        <a:p>
          <a:pPr rtl="0"/>
          <a:r>
            <a:rPr lang="es-ES" baseline="0" smtClean="0"/>
            <a:t>Lenguaje generado</a:t>
          </a:r>
          <a:endParaRPr lang="es-ES"/>
        </a:p>
      </dgm:t>
    </dgm:pt>
    <dgm:pt modelId="{89FE09BA-8B96-4CD6-AACD-BA0884A69F8D}" type="parTrans" cxnId="{15E622EE-4740-4910-A7E5-2165D0A9CF34}">
      <dgm:prSet/>
      <dgm:spPr/>
      <dgm:t>
        <a:bodyPr/>
        <a:lstStyle/>
        <a:p>
          <a:endParaRPr lang="es-ES"/>
        </a:p>
      </dgm:t>
    </dgm:pt>
    <dgm:pt modelId="{62ABF4AC-F908-4413-BAE9-C465B2858637}" type="sibTrans" cxnId="{15E622EE-4740-4910-A7E5-2165D0A9CF34}">
      <dgm:prSet/>
      <dgm:spPr/>
      <dgm:t>
        <a:bodyPr/>
        <a:lstStyle/>
        <a:p>
          <a:endParaRPr lang="es-ES"/>
        </a:p>
      </dgm:t>
    </dgm:pt>
    <dgm:pt modelId="{53A4EEE6-13C5-4560-89B4-887A90C14351}">
      <dgm:prSet/>
      <dgm:spPr/>
      <dgm:t>
        <a:bodyPr/>
        <a:lstStyle/>
        <a:p>
          <a:pPr rtl="0"/>
          <a:r>
            <a:rPr lang="es-ES" baseline="0" smtClean="0"/>
            <a:t>Portabilidad de código</a:t>
          </a:r>
          <a:endParaRPr lang="es-ES"/>
        </a:p>
      </dgm:t>
    </dgm:pt>
    <dgm:pt modelId="{2407961C-5121-4CD8-872C-61C52C26DB13}" type="parTrans" cxnId="{13DB0E53-12A6-40F6-82F0-A64E5D2729F5}">
      <dgm:prSet/>
      <dgm:spPr/>
      <dgm:t>
        <a:bodyPr/>
        <a:lstStyle/>
        <a:p>
          <a:endParaRPr lang="es-ES"/>
        </a:p>
      </dgm:t>
    </dgm:pt>
    <dgm:pt modelId="{60BB716D-C041-48ED-8CE0-03E658613842}" type="sibTrans" cxnId="{13DB0E53-12A6-40F6-82F0-A64E5D2729F5}">
      <dgm:prSet/>
      <dgm:spPr/>
      <dgm:t>
        <a:bodyPr/>
        <a:lstStyle/>
        <a:p>
          <a:endParaRPr lang="es-ES"/>
        </a:p>
      </dgm:t>
    </dgm:pt>
    <dgm:pt modelId="{E7BD6774-824E-45C9-91B7-90D7A1A87380}">
      <dgm:prSet/>
      <dgm:spPr/>
      <dgm:t>
        <a:bodyPr/>
        <a:lstStyle/>
        <a:p>
          <a:pPr rtl="0"/>
          <a:r>
            <a:rPr lang="es-ES" baseline="0" smtClean="0"/>
            <a:t>Generación del esqueleto del programa</a:t>
          </a:r>
          <a:endParaRPr lang="es-ES"/>
        </a:p>
      </dgm:t>
    </dgm:pt>
    <dgm:pt modelId="{CD4502B1-5780-4D33-BDED-57400B126455}" type="parTrans" cxnId="{D56694D3-EC33-445F-BE52-4B6D4E26D4B0}">
      <dgm:prSet/>
      <dgm:spPr/>
      <dgm:t>
        <a:bodyPr/>
        <a:lstStyle/>
        <a:p>
          <a:endParaRPr lang="es-ES"/>
        </a:p>
      </dgm:t>
    </dgm:pt>
    <dgm:pt modelId="{290A3CCA-6DC4-4B8E-AD91-659023B1532A}" type="sibTrans" cxnId="{D56694D3-EC33-445F-BE52-4B6D4E26D4B0}">
      <dgm:prSet/>
      <dgm:spPr/>
      <dgm:t>
        <a:bodyPr/>
        <a:lstStyle/>
        <a:p>
          <a:endParaRPr lang="es-ES"/>
        </a:p>
      </dgm:t>
    </dgm:pt>
    <dgm:pt modelId="{8E4FF97C-342A-4E18-BD49-5E4E1CDA6F1F}" type="pres">
      <dgm:prSet presAssocID="{D883C881-4AD4-4B00-B86B-38B1FAC645AE}" presName="linear" presStyleCnt="0">
        <dgm:presLayoutVars>
          <dgm:animLvl val="lvl"/>
          <dgm:resizeHandles val="exact"/>
        </dgm:presLayoutVars>
      </dgm:prSet>
      <dgm:spPr/>
      <dgm:t>
        <a:bodyPr/>
        <a:lstStyle/>
        <a:p>
          <a:endParaRPr lang="es-ES"/>
        </a:p>
      </dgm:t>
    </dgm:pt>
    <dgm:pt modelId="{A15AECFC-96F3-477D-9D2D-BEC58D5C3FE8}" type="pres">
      <dgm:prSet presAssocID="{53C7D805-A18F-4A31-BBAA-25EF1B2E4F2F}" presName="parentText" presStyleLbl="node1" presStyleIdx="0" presStyleCnt="3">
        <dgm:presLayoutVars>
          <dgm:chMax val="0"/>
          <dgm:bulletEnabled val="1"/>
        </dgm:presLayoutVars>
      </dgm:prSet>
      <dgm:spPr/>
      <dgm:t>
        <a:bodyPr/>
        <a:lstStyle/>
        <a:p>
          <a:endParaRPr lang="es-ES"/>
        </a:p>
      </dgm:t>
    </dgm:pt>
    <dgm:pt modelId="{591F404E-34B5-427E-8DB5-C9603A9426C2}" type="pres">
      <dgm:prSet presAssocID="{F6100D0B-5E7C-4453-BB6E-9BF8EC95636E}" presName="spacer" presStyleCnt="0"/>
      <dgm:spPr/>
    </dgm:pt>
    <dgm:pt modelId="{BE22BFC1-6E9F-44E8-995B-AE25F9AD613A}" type="pres">
      <dgm:prSet presAssocID="{299DAFAD-809C-4319-8E10-EBAA444A6635}" presName="parentText" presStyleLbl="node1" presStyleIdx="1" presStyleCnt="3">
        <dgm:presLayoutVars>
          <dgm:chMax val="0"/>
          <dgm:bulletEnabled val="1"/>
        </dgm:presLayoutVars>
      </dgm:prSet>
      <dgm:spPr/>
      <dgm:t>
        <a:bodyPr/>
        <a:lstStyle/>
        <a:p>
          <a:endParaRPr lang="es-ES"/>
        </a:p>
      </dgm:t>
    </dgm:pt>
    <dgm:pt modelId="{85A0248F-A299-4114-B129-1813E58CBB8B}" type="pres">
      <dgm:prSet presAssocID="{CFC86C1E-7628-4094-9620-716DD2111C30}" presName="spacer" presStyleCnt="0"/>
      <dgm:spPr/>
    </dgm:pt>
    <dgm:pt modelId="{280DBB70-4FC5-4474-ABA5-CF03FCFF89D6}" type="pres">
      <dgm:prSet presAssocID="{4D52FA49-BCFF-430D-8D26-8A4D67256A56}" presName="parentText" presStyleLbl="node1" presStyleIdx="2" presStyleCnt="3">
        <dgm:presLayoutVars>
          <dgm:chMax val="0"/>
          <dgm:bulletEnabled val="1"/>
        </dgm:presLayoutVars>
      </dgm:prSet>
      <dgm:spPr/>
      <dgm:t>
        <a:bodyPr/>
        <a:lstStyle/>
        <a:p>
          <a:endParaRPr lang="es-ES"/>
        </a:p>
      </dgm:t>
    </dgm:pt>
    <dgm:pt modelId="{2D7D2CC3-EAEC-4FEE-831F-D2B2CB2128A0}" type="pres">
      <dgm:prSet presAssocID="{4D52FA49-BCFF-430D-8D26-8A4D67256A56}" presName="childText" presStyleLbl="revTx" presStyleIdx="0" presStyleCnt="1">
        <dgm:presLayoutVars>
          <dgm:bulletEnabled val="1"/>
        </dgm:presLayoutVars>
      </dgm:prSet>
      <dgm:spPr/>
      <dgm:t>
        <a:bodyPr/>
        <a:lstStyle/>
        <a:p>
          <a:endParaRPr lang="es-ES"/>
        </a:p>
      </dgm:t>
    </dgm:pt>
  </dgm:ptLst>
  <dgm:cxnLst>
    <dgm:cxn modelId="{38B08ED1-EB87-4AB5-917B-E055626B5FE9}" type="presOf" srcId="{D883C881-4AD4-4B00-B86B-38B1FAC645AE}" destId="{8E4FF97C-342A-4E18-BD49-5E4E1CDA6F1F}" srcOrd="0" destOrd="0" presId="urn:microsoft.com/office/officeart/2005/8/layout/vList2"/>
    <dgm:cxn modelId="{15E622EE-4740-4910-A7E5-2165D0A9CF34}" srcId="{4D52FA49-BCFF-430D-8D26-8A4D67256A56}" destId="{075702EF-22A2-4911-869C-5284BBA63F9A}" srcOrd="0" destOrd="0" parTransId="{89FE09BA-8B96-4CD6-AACD-BA0884A69F8D}" sibTransId="{62ABF4AC-F908-4413-BAE9-C465B2858637}"/>
    <dgm:cxn modelId="{13DB0E53-12A6-40F6-82F0-A64E5D2729F5}" srcId="{4D52FA49-BCFF-430D-8D26-8A4D67256A56}" destId="{53A4EEE6-13C5-4560-89B4-887A90C14351}" srcOrd="1" destOrd="0" parTransId="{2407961C-5121-4CD8-872C-61C52C26DB13}" sibTransId="{60BB716D-C041-48ED-8CE0-03E658613842}"/>
    <dgm:cxn modelId="{3C74C3A3-C44A-4FA5-A2DC-BB03EC86ABFE}" srcId="{D883C881-4AD4-4B00-B86B-38B1FAC645AE}" destId="{299DAFAD-809C-4319-8E10-EBAA444A6635}" srcOrd="1" destOrd="0" parTransId="{61AB764C-435E-4F38-9F37-14B4C1E8495E}" sibTransId="{CFC86C1E-7628-4094-9620-716DD2111C30}"/>
    <dgm:cxn modelId="{D56694D3-EC33-445F-BE52-4B6D4E26D4B0}" srcId="{4D52FA49-BCFF-430D-8D26-8A4D67256A56}" destId="{E7BD6774-824E-45C9-91B7-90D7A1A87380}" srcOrd="2" destOrd="0" parTransId="{CD4502B1-5780-4D33-BDED-57400B126455}" sibTransId="{290A3CCA-6DC4-4B8E-AD91-659023B1532A}"/>
    <dgm:cxn modelId="{C5B5D47D-8F4E-4DC3-8422-F5E1909D4312}" type="presOf" srcId="{53C7D805-A18F-4A31-BBAA-25EF1B2E4F2F}" destId="{A15AECFC-96F3-477D-9D2D-BEC58D5C3FE8}" srcOrd="0" destOrd="0" presId="urn:microsoft.com/office/officeart/2005/8/layout/vList2"/>
    <dgm:cxn modelId="{B916AEB3-EF52-40A7-9C26-E2D83B59EB2C}" type="presOf" srcId="{E7BD6774-824E-45C9-91B7-90D7A1A87380}" destId="{2D7D2CC3-EAEC-4FEE-831F-D2B2CB2128A0}" srcOrd="0" destOrd="2" presId="urn:microsoft.com/office/officeart/2005/8/layout/vList2"/>
    <dgm:cxn modelId="{74763FE4-2EB7-4568-9C44-8167A82D7BBA}" srcId="{D883C881-4AD4-4B00-B86B-38B1FAC645AE}" destId="{4D52FA49-BCFF-430D-8D26-8A4D67256A56}" srcOrd="2" destOrd="0" parTransId="{87A2BB8E-53A1-4A90-A6CC-D132203CDB7B}" sibTransId="{31BAD2AF-131E-4FBA-AB5E-2CDB16967C9A}"/>
    <dgm:cxn modelId="{FBD4FA74-E61F-493B-8006-892B91897F96}" type="presOf" srcId="{299DAFAD-809C-4319-8E10-EBAA444A6635}" destId="{BE22BFC1-6E9F-44E8-995B-AE25F9AD613A}" srcOrd="0" destOrd="0" presId="urn:microsoft.com/office/officeart/2005/8/layout/vList2"/>
    <dgm:cxn modelId="{E972C826-1E39-4AC8-BD2D-59BB00081AAA}" type="presOf" srcId="{53A4EEE6-13C5-4560-89B4-887A90C14351}" destId="{2D7D2CC3-EAEC-4FEE-831F-D2B2CB2128A0}" srcOrd="0" destOrd="1" presId="urn:microsoft.com/office/officeart/2005/8/layout/vList2"/>
    <dgm:cxn modelId="{444298EF-0CE9-48CA-B198-8B771C2CF5A2}" type="presOf" srcId="{075702EF-22A2-4911-869C-5284BBA63F9A}" destId="{2D7D2CC3-EAEC-4FEE-831F-D2B2CB2128A0}" srcOrd="0" destOrd="0" presId="urn:microsoft.com/office/officeart/2005/8/layout/vList2"/>
    <dgm:cxn modelId="{DE83A86F-1C31-492E-A06D-B18A8CB6AEEB}" type="presOf" srcId="{4D52FA49-BCFF-430D-8D26-8A4D67256A56}" destId="{280DBB70-4FC5-4474-ABA5-CF03FCFF89D6}" srcOrd="0" destOrd="0" presId="urn:microsoft.com/office/officeart/2005/8/layout/vList2"/>
    <dgm:cxn modelId="{A7775D97-436A-4746-9B54-9BEDA6D08CDB}" srcId="{D883C881-4AD4-4B00-B86B-38B1FAC645AE}" destId="{53C7D805-A18F-4A31-BBAA-25EF1B2E4F2F}" srcOrd="0" destOrd="0" parTransId="{D086A2D0-ABC9-459E-AF13-9AB84F54921B}" sibTransId="{F6100D0B-5E7C-4453-BB6E-9BF8EC95636E}"/>
    <dgm:cxn modelId="{36EF3BB7-5398-4C47-A14F-10F7C0BD533D}" type="presParOf" srcId="{8E4FF97C-342A-4E18-BD49-5E4E1CDA6F1F}" destId="{A15AECFC-96F3-477D-9D2D-BEC58D5C3FE8}" srcOrd="0" destOrd="0" presId="urn:microsoft.com/office/officeart/2005/8/layout/vList2"/>
    <dgm:cxn modelId="{F7B35461-3A60-47FD-A086-24A7AB8F32FE}" type="presParOf" srcId="{8E4FF97C-342A-4E18-BD49-5E4E1CDA6F1F}" destId="{591F404E-34B5-427E-8DB5-C9603A9426C2}" srcOrd="1" destOrd="0" presId="urn:microsoft.com/office/officeart/2005/8/layout/vList2"/>
    <dgm:cxn modelId="{86B1F1E9-0139-440E-8AFE-928920B71518}" type="presParOf" srcId="{8E4FF97C-342A-4E18-BD49-5E4E1CDA6F1F}" destId="{BE22BFC1-6E9F-44E8-995B-AE25F9AD613A}" srcOrd="2" destOrd="0" presId="urn:microsoft.com/office/officeart/2005/8/layout/vList2"/>
    <dgm:cxn modelId="{990667CB-9813-4E44-AB5D-3CA63225A3EC}" type="presParOf" srcId="{8E4FF97C-342A-4E18-BD49-5E4E1CDA6F1F}" destId="{85A0248F-A299-4114-B129-1813E58CBB8B}" srcOrd="3" destOrd="0" presId="urn:microsoft.com/office/officeart/2005/8/layout/vList2"/>
    <dgm:cxn modelId="{3660D5C4-AC03-41DE-A465-2D740B6316CB}" type="presParOf" srcId="{8E4FF97C-342A-4E18-BD49-5E4E1CDA6F1F}" destId="{280DBB70-4FC5-4474-ABA5-CF03FCFF89D6}" srcOrd="4" destOrd="0" presId="urn:microsoft.com/office/officeart/2005/8/layout/vList2"/>
    <dgm:cxn modelId="{CC267E1B-E5EE-4E05-92DA-E229D8F8EDA4}" type="presParOf" srcId="{8E4FF97C-342A-4E18-BD49-5E4E1CDA6F1F}" destId="{2D7D2CC3-EAEC-4FEE-831F-D2B2CB2128A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ED3E663-945B-48DE-8757-773EE0DAE74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37A079E0-D7D7-4780-803B-BA9D5D7C3160}">
      <dgm:prSet/>
      <dgm:spPr/>
      <dgm:t>
        <a:bodyPr/>
        <a:lstStyle/>
        <a:p>
          <a:pPr rtl="0"/>
          <a:r>
            <a:rPr lang="es-ES" b="1" baseline="0" smtClean="0"/>
            <a:t>Módulo generador de documentación: </a:t>
          </a:r>
          <a:r>
            <a:rPr lang="es-ES" baseline="0" smtClean="0"/>
            <a:t>El módulo generador de la documentación se alimenta del repositorio para transcribir las especificaciones allí contenidas.</a:t>
          </a:r>
          <a:endParaRPr lang="es-ES"/>
        </a:p>
      </dgm:t>
    </dgm:pt>
    <dgm:pt modelId="{B2AF72C5-DB88-41CF-B0C4-D6F754C1F940}" type="parTrans" cxnId="{74122B68-BA93-4068-B90D-6BE01A602021}">
      <dgm:prSet/>
      <dgm:spPr/>
      <dgm:t>
        <a:bodyPr/>
        <a:lstStyle/>
        <a:p>
          <a:endParaRPr lang="es-ES"/>
        </a:p>
      </dgm:t>
    </dgm:pt>
    <dgm:pt modelId="{BBEC31D6-7B61-49D4-A805-597E4F3022AD}" type="sibTrans" cxnId="{74122B68-BA93-4068-B90D-6BE01A602021}">
      <dgm:prSet/>
      <dgm:spPr/>
      <dgm:t>
        <a:bodyPr/>
        <a:lstStyle/>
        <a:p>
          <a:endParaRPr lang="es-ES"/>
        </a:p>
      </dgm:t>
    </dgm:pt>
    <dgm:pt modelId="{A16EE2CE-A1F9-43B5-B024-119DFEA79CBE}">
      <dgm:prSet/>
      <dgm:spPr/>
      <dgm:t>
        <a:bodyPr/>
        <a:lstStyle/>
        <a:p>
          <a:pPr rtl="0"/>
          <a:r>
            <a:rPr lang="es-ES" baseline="0" smtClean="0"/>
            <a:t>Algunas características de los generadores de documentación son:</a:t>
          </a:r>
          <a:endParaRPr lang="es-ES"/>
        </a:p>
      </dgm:t>
    </dgm:pt>
    <dgm:pt modelId="{6A7323B0-84ED-443F-A9D7-22BAB598FF47}" type="parTrans" cxnId="{E45A2455-F22C-4266-94BB-6219015502BF}">
      <dgm:prSet/>
      <dgm:spPr/>
      <dgm:t>
        <a:bodyPr/>
        <a:lstStyle/>
        <a:p>
          <a:endParaRPr lang="es-ES"/>
        </a:p>
      </dgm:t>
    </dgm:pt>
    <dgm:pt modelId="{D5EA0517-A1E0-4E0E-9AC4-17E5E7F65BE3}" type="sibTrans" cxnId="{E45A2455-F22C-4266-94BB-6219015502BF}">
      <dgm:prSet/>
      <dgm:spPr/>
      <dgm:t>
        <a:bodyPr/>
        <a:lstStyle/>
        <a:p>
          <a:endParaRPr lang="es-ES"/>
        </a:p>
      </dgm:t>
    </dgm:pt>
    <dgm:pt modelId="{8D42ED1B-F8EE-4E27-9B2B-DF276F8F995A}">
      <dgm:prSet/>
      <dgm:spPr/>
      <dgm:t>
        <a:bodyPr/>
        <a:lstStyle/>
        <a:p>
          <a:pPr rtl="0"/>
          <a:r>
            <a:rPr lang="es-ES" baseline="0" smtClean="0"/>
            <a:t>Generación automática a partir de los datos del repositorio</a:t>
          </a:r>
          <a:endParaRPr lang="es-ES"/>
        </a:p>
      </dgm:t>
    </dgm:pt>
    <dgm:pt modelId="{F67669AF-8F4D-4593-8592-776572A796E0}" type="parTrans" cxnId="{3CD1E9BB-B378-4C30-B22D-26ED94A5B4CA}">
      <dgm:prSet/>
      <dgm:spPr/>
      <dgm:t>
        <a:bodyPr/>
        <a:lstStyle/>
        <a:p>
          <a:endParaRPr lang="es-ES"/>
        </a:p>
      </dgm:t>
    </dgm:pt>
    <dgm:pt modelId="{6AEC6603-F5F0-41B2-869C-40147CE086E6}" type="sibTrans" cxnId="{3CD1E9BB-B378-4C30-B22D-26ED94A5B4CA}">
      <dgm:prSet/>
      <dgm:spPr/>
      <dgm:t>
        <a:bodyPr/>
        <a:lstStyle/>
        <a:p>
          <a:endParaRPr lang="es-ES"/>
        </a:p>
      </dgm:t>
    </dgm:pt>
    <dgm:pt modelId="{B14C3AD6-3FD4-424E-BCD1-8B0A98CC2BEB}">
      <dgm:prSet/>
      <dgm:spPr/>
      <dgm:t>
        <a:bodyPr/>
        <a:lstStyle/>
        <a:p>
          <a:pPr rtl="0"/>
          <a:r>
            <a:rPr lang="es-ES" baseline="0" smtClean="0"/>
            <a:t>Combinación de información textual y gráfica</a:t>
          </a:r>
          <a:endParaRPr lang="es-ES"/>
        </a:p>
      </dgm:t>
    </dgm:pt>
    <dgm:pt modelId="{78743C0D-D312-487B-B256-679EC561523F}" type="parTrans" cxnId="{FE7E4235-3976-4FD7-9555-7CA75A153C71}">
      <dgm:prSet/>
      <dgm:spPr/>
      <dgm:t>
        <a:bodyPr/>
        <a:lstStyle/>
        <a:p>
          <a:endParaRPr lang="es-ES"/>
        </a:p>
      </dgm:t>
    </dgm:pt>
    <dgm:pt modelId="{6FC5071B-1F4C-4B56-B5DA-D0EC89CA5300}" type="sibTrans" cxnId="{FE7E4235-3976-4FD7-9555-7CA75A153C71}">
      <dgm:prSet/>
      <dgm:spPr/>
      <dgm:t>
        <a:bodyPr/>
        <a:lstStyle/>
        <a:p>
          <a:endParaRPr lang="es-ES"/>
        </a:p>
      </dgm:t>
    </dgm:pt>
    <dgm:pt modelId="{2B98A242-2F84-426C-A285-CB6AE6A5F7C0}">
      <dgm:prSet/>
      <dgm:spPr/>
      <dgm:t>
        <a:bodyPr/>
        <a:lstStyle/>
        <a:p>
          <a:pPr rtl="0"/>
          <a:r>
            <a:rPr lang="es-ES" baseline="0" smtClean="0"/>
            <a:t>Generación de referencias cruzadas.</a:t>
          </a:r>
          <a:endParaRPr lang="es-ES"/>
        </a:p>
      </dgm:t>
    </dgm:pt>
    <dgm:pt modelId="{766E3C25-9C7B-4353-9F57-E1336327A876}" type="parTrans" cxnId="{E8C275F1-3B6D-49F8-A03C-17AD531BC151}">
      <dgm:prSet/>
      <dgm:spPr/>
      <dgm:t>
        <a:bodyPr/>
        <a:lstStyle/>
        <a:p>
          <a:endParaRPr lang="es-ES"/>
        </a:p>
      </dgm:t>
    </dgm:pt>
    <dgm:pt modelId="{839EDA2E-656A-4211-92BF-09D6FF646332}" type="sibTrans" cxnId="{E8C275F1-3B6D-49F8-A03C-17AD531BC151}">
      <dgm:prSet/>
      <dgm:spPr/>
      <dgm:t>
        <a:bodyPr/>
        <a:lstStyle/>
        <a:p>
          <a:endParaRPr lang="es-ES"/>
        </a:p>
      </dgm:t>
    </dgm:pt>
    <dgm:pt modelId="{F413E885-7728-4719-BEB6-7BC2AB8EB451}">
      <dgm:prSet/>
      <dgm:spPr/>
      <dgm:t>
        <a:bodyPr/>
        <a:lstStyle/>
        <a:p>
          <a:pPr rtl="0"/>
          <a:r>
            <a:rPr lang="es-ES" baseline="0" smtClean="0"/>
            <a:t>Ayuda de tratamiento de textos</a:t>
          </a:r>
          <a:endParaRPr lang="es-ES"/>
        </a:p>
      </dgm:t>
    </dgm:pt>
    <dgm:pt modelId="{CF70F2D5-C681-478F-B3C1-0EE409AE5093}" type="parTrans" cxnId="{9260B0B3-AF2B-4F43-8208-D0A554F4CEA4}">
      <dgm:prSet/>
      <dgm:spPr/>
      <dgm:t>
        <a:bodyPr/>
        <a:lstStyle/>
        <a:p>
          <a:endParaRPr lang="es-ES"/>
        </a:p>
      </dgm:t>
    </dgm:pt>
    <dgm:pt modelId="{2358BCB1-38D7-4309-9965-53698021259F}" type="sibTrans" cxnId="{9260B0B3-AF2B-4F43-8208-D0A554F4CEA4}">
      <dgm:prSet/>
      <dgm:spPr/>
      <dgm:t>
        <a:bodyPr/>
        <a:lstStyle/>
        <a:p>
          <a:endParaRPr lang="es-ES"/>
        </a:p>
      </dgm:t>
    </dgm:pt>
    <dgm:pt modelId="{D2266611-C1BD-4555-B80B-C9D9974C1420}" type="pres">
      <dgm:prSet presAssocID="{8ED3E663-945B-48DE-8757-773EE0DAE740}" presName="linear" presStyleCnt="0">
        <dgm:presLayoutVars>
          <dgm:animLvl val="lvl"/>
          <dgm:resizeHandles val="exact"/>
        </dgm:presLayoutVars>
      </dgm:prSet>
      <dgm:spPr/>
      <dgm:t>
        <a:bodyPr/>
        <a:lstStyle/>
        <a:p>
          <a:endParaRPr lang="es-ES"/>
        </a:p>
      </dgm:t>
    </dgm:pt>
    <dgm:pt modelId="{CCFF2BD6-BA1C-4840-808F-56954B8429C5}" type="pres">
      <dgm:prSet presAssocID="{37A079E0-D7D7-4780-803B-BA9D5D7C3160}" presName="parentText" presStyleLbl="node1" presStyleIdx="0" presStyleCnt="2">
        <dgm:presLayoutVars>
          <dgm:chMax val="0"/>
          <dgm:bulletEnabled val="1"/>
        </dgm:presLayoutVars>
      </dgm:prSet>
      <dgm:spPr/>
      <dgm:t>
        <a:bodyPr/>
        <a:lstStyle/>
        <a:p>
          <a:endParaRPr lang="es-ES"/>
        </a:p>
      </dgm:t>
    </dgm:pt>
    <dgm:pt modelId="{294EE027-8429-457C-BD73-EEBBFAC3BD35}" type="pres">
      <dgm:prSet presAssocID="{BBEC31D6-7B61-49D4-A805-597E4F3022AD}" presName="spacer" presStyleCnt="0"/>
      <dgm:spPr/>
    </dgm:pt>
    <dgm:pt modelId="{6D4071AE-2400-4E88-A881-C096ADBE86DC}" type="pres">
      <dgm:prSet presAssocID="{A16EE2CE-A1F9-43B5-B024-119DFEA79CBE}" presName="parentText" presStyleLbl="node1" presStyleIdx="1" presStyleCnt="2">
        <dgm:presLayoutVars>
          <dgm:chMax val="0"/>
          <dgm:bulletEnabled val="1"/>
        </dgm:presLayoutVars>
      </dgm:prSet>
      <dgm:spPr/>
      <dgm:t>
        <a:bodyPr/>
        <a:lstStyle/>
        <a:p>
          <a:endParaRPr lang="es-ES"/>
        </a:p>
      </dgm:t>
    </dgm:pt>
    <dgm:pt modelId="{E3F22B43-12CA-479F-A7A2-EEAE647EBCF2}" type="pres">
      <dgm:prSet presAssocID="{A16EE2CE-A1F9-43B5-B024-119DFEA79CBE}" presName="childText" presStyleLbl="revTx" presStyleIdx="0" presStyleCnt="1">
        <dgm:presLayoutVars>
          <dgm:bulletEnabled val="1"/>
        </dgm:presLayoutVars>
      </dgm:prSet>
      <dgm:spPr/>
      <dgm:t>
        <a:bodyPr/>
        <a:lstStyle/>
        <a:p>
          <a:endParaRPr lang="es-ES"/>
        </a:p>
      </dgm:t>
    </dgm:pt>
  </dgm:ptLst>
  <dgm:cxnLst>
    <dgm:cxn modelId="{E8C275F1-3B6D-49F8-A03C-17AD531BC151}" srcId="{A16EE2CE-A1F9-43B5-B024-119DFEA79CBE}" destId="{2B98A242-2F84-426C-A285-CB6AE6A5F7C0}" srcOrd="2" destOrd="0" parTransId="{766E3C25-9C7B-4353-9F57-E1336327A876}" sibTransId="{839EDA2E-656A-4211-92BF-09D6FF646332}"/>
    <dgm:cxn modelId="{E90B1615-C9DE-4120-8741-2724EC1EE314}" type="presOf" srcId="{8D42ED1B-F8EE-4E27-9B2B-DF276F8F995A}" destId="{E3F22B43-12CA-479F-A7A2-EEAE647EBCF2}" srcOrd="0" destOrd="0" presId="urn:microsoft.com/office/officeart/2005/8/layout/vList2"/>
    <dgm:cxn modelId="{E45A2455-F22C-4266-94BB-6219015502BF}" srcId="{8ED3E663-945B-48DE-8757-773EE0DAE740}" destId="{A16EE2CE-A1F9-43B5-B024-119DFEA79CBE}" srcOrd="1" destOrd="0" parTransId="{6A7323B0-84ED-443F-A9D7-22BAB598FF47}" sibTransId="{D5EA0517-A1E0-4E0E-9AC4-17E5E7F65BE3}"/>
    <dgm:cxn modelId="{A2730931-D8A5-4E87-8522-4E93DD7D00E3}" type="presOf" srcId="{A16EE2CE-A1F9-43B5-B024-119DFEA79CBE}" destId="{6D4071AE-2400-4E88-A881-C096ADBE86DC}" srcOrd="0" destOrd="0" presId="urn:microsoft.com/office/officeart/2005/8/layout/vList2"/>
    <dgm:cxn modelId="{74122B68-BA93-4068-B90D-6BE01A602021}" srcId="{8ED3E663-945B-48DE-8757-773EE0DAE740}" destId="{37A079E0-D7D7-4780-803B-BA9D5D7C3160}" srcOrd="0" destOrd="0" parTransId="{B2AF72C5-DB88-41CF-B0C4-D6F754C1F940}" sibTransId="{BBEC31D6-7B61-49D4-A805-597E4F3022AD}"/>
    <dgm:cxn modelId="{B3E2B3E0-64EA-4E80-8AAE-A60CA50DDFD2}" type="presOf" srcId="{B14C3AD6-3FD4-424E-BCD1-8B0A98CC2BEB}" destId="{E3F22B43-12CA-479F-A7A2-EEAE647EBCF2}" srcOrd="0" destOrd="1" presId="urn:microsoft.com/office/officeart/2005/8/layout/vList2"/>
    <dgm:cxn modelId="{3E9F6787-DCCB-4705-9FA8-600117438D72}" type="presOf" srcId="{8ED3E663-945B-48DE-8757-773EE0DAE740}" destId="{D2266611-C1BD-4555-B80B-C9D9974C1420}" srcOrd="0" destOrd="0" presId="urn:microsoft.com/office/officeart/2005/8/layout/vList2"/>
    <dgm:cxn modelId="{FE7E4235-3976-4FD7-9555-7CA75A153C71}" srcId="{A16EE2CE-A1F9-43B5-B024-119DFEA79CBE}" destId="{B14C3AD6-3FD4-424E-BCD1-8B0A98CC2BEB}" srcOrd="1" destOrd="0" parTransId="{78743C0D-D312-487B-B256-679EC561523F}" sibTransId="{6FC5071B-1F4C-4B56-B5DA-D0EC89CA5300}"/>
    <dgm:cxn modelId="{0709932A-7ED0-45DD-82AB-7EF091AD02CE}" type="presOf" srcId="{F413E885-7728-4719-BEB6-7BC2AB8EB451}" destId="{E3F22B43-12CA-479F-A7A2-EEAE647EBCF2}" srcOrd="0" destOrd="3" presId="urn:microsoft.com/office/officeart/2005/8/layout/vList2"/>
    <dgm:cxn modelId="{9260B0B3-AF2B-4F43-8208-D0A554F4CEA4}" srcId="{A16EE2CE-A1F9-43B5-B024-119DFEA79CBE}" destId="{F413E885-7728-4719-BEB6-7BC2AB8EB451}" srcOrd="3" destOrd="0" parTransId="{CF70F2D5-C681-478F-B3C1-0EE409AE5093}" sibTransId="{2358BCB1-38D7-4309-9965-53698021259F}"/>
    <dgm:cxn modelId="{4F269BB1-086B-4089-8F1D-161785163C3E}" type="presOf" srcId="{2B98A242-2F84-426C-A285-CB6AE6A5F7C0}" destId="{E3F22B43-12CA-479F-A7A2-EEAE647EBCF2}" srcOrd="0" destOrd="2" presId="urn:microsoft.com/office/officeart/2005/8/layout/vList2"/>
    <dgm:cxn modelId="{6DEF2110-E32F-4C12-949F-AE13FB9AD2C6}" type="presOf" srcId="{37A079E0-D7D7-4780-803B-BA9D5D7C3160}" destId="{CCFF2BD6-BA1C-4840-808F-56954B8429C5}" srcOrd="0" destOrd="0" presId="urn:microsoft.com/office/officeart/2005/8/layout/vList2"/>
    <dgm:cxn modelId="{3CD1E9BB-B378-4C30-B22D-26ED94A5B4CA}" srcId="{A16EE2CE-A1F9-43B5-B024-119DFEA79CBE}" destId="{8D42ED1B-F8EE-4E27-9B2B-DF276F8F995A}" srcOrd="0" destOrd="0" parTransId="{F67669AF-8F4D-4593-8592-776572A796E0}" sibTransId="{6AEC6603-F5F0-41B2-869C-40147CE086E6}"/>
    <dgm:cxn modelId="{2E724F05-28E9-4F88-A5AE-020DB6374BCF}" type="presParOf" srcId="{D2266611-C1BD-4555-B80B-C9D9974C1420}" destId="{CCFF2BD6-BA1C-4840-808F-56954B8429C5}" srcOrd="0" destOrd="0" presId="urn:microsoft.com/office/officeart/2005/8/layout/vList2"/>
    <dgm:cxn modelId="{59B3029E-1AE4-4FB3-B54F-0D680629B39C}" type="presParOf" srcId="{D2266611-C1BD-4555-B80B-C9D9974C1420}" destId="{294EE027-8429-457C-BD73-EEBBFAC3BD35}" srcOrd="1" destOrd="0" presId="urn:microsoft.com/office/officeart/2005/8/layout/vList2"/>
    <dgm:cxn modelId="{C1912152-E425-440B-864C-09773C8A17E4}" type="presParOf" srcId="{D2266611-C1BD-4555-B80B-C9D9974C1420}" destId="{6D4071AE-2400-4E88-A881-C096ADBE86DC}" srcOrd="2" destOrd="0" presId="urn:microsoft.com/office/officeart/2005/8/layout/vList2"/>
    <dgm:cxn modelId="{FA6A37D7-7B29-4F92-8998-24D2AD7D52C1}" type="presParOf" srcId="{D2266611-C1BD-4555-B80B-C9D9974C1420}" destId="{E3F22B43-12CA-479F-A7A2-EEAE647EBCF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BCCE92-DE1F-436A-AD5B-13107B212E2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AF933581-879C-4F4D-8E82-DF54B78DDFC9}">
      <dgm:prSet/>
      <dgm:spPr/>
      <dgm:t>
        <a:bodyPr/>
        <a:lstStyle/>
        <a:p>
          <a:pPr rtl="0"/>
          <a:r>
            <a:rPr lang="es-ES" baseline="0" smtClean="0"/>
            <a:t>Mantenibles.</a:t>
          </a:r>
          <a:endParaRPr lang="es-ES"/>
        </a:p>
      </dgm:t>
    </dgm:pt>
    <dgm:pt modelId="{FCBFCCB1-4755-485E-9C58-393255410462}" type="parTrans" cxnId="{D0BD5EAD-D85B-4891-A2DF-16B6B58D10B3}">
      <dgm:prSet/>
      <dgm:spPr/>
      <dgm:t>
        <a:bodyPr/>
        <a:lstStyle/>
        <a:p>
          <a:endParaRPr lang="es-ES"/>
        </a:p>
      </dgm:t>
    </dgm:pt>
    <dgm:pt modelId="{0BB9B0EA-3433-4BDA-A823-0E3FFCEF2BE2}" type="sibTrans" cxnId="{D0BD5EAD-D85B-4891-A2DF-16B6B58D10B3}">
      <dgm:prSet/>
      <dgm:spPr/>
      <dgm:t>
        <a:bodyPr/>
        <a:lstStyle/>
        <a:p>
          <a:endParaRPr lang="es-ES"/>
        </a:p>
      </dgm:t>
    </dgm:pt>
    <dgm:pt modelId="{42DCE644-5A07-4E0B-B751-C3A7D93D635F}">
      <dgm:prSet/>
      <dgm:spPr/>
      <dgm:t>
        <a:bodyPr/>
        <a:lstStyle/>
        <a:p>
          <a:pPr rtl="0"/>
          <a:r>
            <a:rPr lang="es-ES" baseline="0" smtClean="0"/>
            <a:t>Debe ser posible que el software evolucione y que siga cumpliendo con sus especificaciones.</a:t>
          </a:r>
          <a:endParaRPr lang="es-ES"/>
        </a:p>
      </dgm:t>
    </dgm:pt>
    <dgm:pt modelId="{BB3367D7-C581-4552-9CCD-A161D365647A}" type="parTrans" cxnId="{C059E0CD-B09D-47B9-B701-EF606FE2972C}">
      <dgm:prSet/>
      <dgm:spPr/>
      <dgm:t>
        <a:bodyPr/>
        <a:lstStyle/>
        <a:p>
          <a:endParaRPr lang="es-ES"/>
        </a:p>
      </dgm:t>
    </dgm:pt>
    <dgm:pt modelId="{C81DC9B7-5209-4DFD-92C3-3CFA21A927BD}" type="sibTrans" cxnId="{C059E0CD-B09D-47B9-B701-EF606FE2972C}">
      <dgm:prSet/>
      <dgm:spPr/>
      <dgm:t>
        <a:bodyPr/>
        <a:lstStyle/>
        <a:p>
          <a:endParaRPr lang="es-ES"/>
        </a:p>
      </dgm:t>
    </dgm:pt>
    <dgm:pt modelId="{17BE4EDF-2140-423B-AE4D-3D3B757B560C}">
      <dgm:prSet/>
      <dgm:spPr/>
      <dgm:t>
        <a:bodyPr/>
        <a:lstStyle/>
        <a:p>
          <a:pPr rtl="0"/>
          <a:r>
            <a:rPr lang="es-ES" baseline="0" smtClean="0"/>
            <a:t>Confiabilidad.</a:t>
          </a:r>
          <a:endParaRPr lang="es-ES"/>
        </a:p>
      </dgm:t>
    </dgm:pt>
    <dgm:pt modelId="{F1E0E08F-9307-4913-87D8-9EC907639E41}" type="parTrans" cxnId="{38A08329-3755-4255-A871-29235AF0F3EF}">
      <dgm:prSet/>
      <dgm:spPr/>
      <dgm:t>
        <a:bodyPr/>
        <a:lstStyle/>
        <a:p>
          <a:endParaRPr lang="es-ES"/>
        </a:p>
      </dgm:t>
    </dgm:pt>
    <dgm:pt modelId="{F98AF23F-012A-4518-BEB2-34665BBF484D}" type="sibTrans" cxnId="{38A08329-3755-4255-A871-29235AF0F3EF}">
      <dgm:prSet/>
      <dgm:spPr/>
      <dgm:t>
        <a:bodyPr/>
        <a:lstStyle/>
        <a:p>
          <a:endParaRPr lang="es-ES"/>
        </a:p>
      </dgm:t>
    </dgm:pt>
    <dgm:pt modelId="{8D5384E5-9F68-4055-A046-E5823A9FEAD5}">
      <dgm:prSet/>
      <dgm:spPr/>
      <dgm:t>
        <a:bodyPr/>
        <a:lstStyle/>
        <a:p>
          <a:pPr rtl="0"/>
          <a:r>
            <a:rPr lang="es-ES" baseline="0" smtClean="0"/>
            <a:t>El software no debe causar daños físicos o económicos en el caso de fallos.</a:t>
          </a:r>
          <a:endParaRPr lang="es-ES"/>
        </a:p>
      </dgm:t>
    </dgm:pt>
    <dgm:pt modelId="{8053DC50-EEBA-4D5E-B83C-6F7AF45E94F1}" type="parTrans" cxnId="{376DEA1A-ECF1-4885-BD2A-23760DA2EC78}">
      <dgm:prSet/>
      <dgm:spPr/>
      <dgm:t>
        <a:bodyPr/>
        <a:lstStyle/>
        <a:p>
          <a:endParaRPr lang="es-ES"/>
        </a:p>
      </dgm:t>
    </dgm:pt>
    <dgm:pt modelId="{B92A7989-FE98-4972-8539-A44A96D76C47}" type="sibTrans" cxnId="{376DEA1A-ECF1-4885-BD2A-23760DA2EC78}">
      <dgm:prSet/>
      <dgm:spPr/>
      <dgm:t>
        <a:bodyPr/>
        <a:lstStyle/>
        <a:p>
          <a:endParaRPr lang="es-ES"/>
        </a:p>
      </dgm:t>
    </dgm:pt>
    <dgm:pt modelId="{E10378DA-09C3-483B-AD03-90BEF359AD03}">
      <dgm:prSet/>
      <dgm:spPr/>
      <dgm:t>
        <a:bodyPr/>
        <a:lstStyle/>
        <a:p>
          <a:pPr rtl="0"/>
          <a:r>
            <a:rPr lang="es-ES" baseline="0" smtClean="0"/>
            <a:t>Eficiencia.</a:t>
          </a:r>
          <a:endParaRPr lang="es-ES"/>
        </a:p>
      </dgm:t>
    </dgm:pt>
    <dgm:pt modelId="{69AE0333-185B-4603-B298-F4979346FA19}" type="parTrans" cxnId="{3C722B16-5BB7-4487-8C46-ED21C4BED5DA}">
      <dgm:prSet/>
      <dgm:spPr/>
      <dgm:t>
        <a:bodyPr/>
        <a:lstStyle/>
        <a:p>
          <a:endParaRPr lang="es-ES"/>
        </a:p>
      </dgm:t>
    </dgm:pt>
    <dgm:pt modelId="{1B91215B-AB46-40A3-B430-03EF9F0C6F05}" type="sibTrans" cxnId="{3C722B16-5BB7-4487-8C46-ED21C4BED5DA}">
      <dgm:prSet/>
      <dgm:spPr/>
      <dgm:t>
        <a:bodyPr/>
        <a:lstStyle/>
        <a:p>
          <a:endParaRPr lang="es-ES"/>
        </a:p>
      </dgm:t>
    </dgm:pt>
    <dgm:pt modelId="{5F2AA879-0463-43E0-853C-6BCDF1ABA43E}">
      <dgm:prSet/>
      <dgm:spPr/>
      <dgm:t>
        <a:bodyPr/>
        <a:lstStyle/>
        <a:p>
          <a:pPr rtl="0"/>
          <a:r>
            <a:rPr lang="es-ES" baseline="0" smtClean="0"/>
            <a:t>El software no debe desperdiciar los recursos del sistema.</a:t>
          </a:r>
          <a:endParaRPr lang="es-ES"/>
        </a:p>
      </dgm:t>
    </dgm:pt>
    <dgm:pt modelId="{A52A3DAC-26BD-4337-B055-2365573C0E4E}" type="parTrans" cxnId="{6807ADA7-AA95-4302-AD97-2A015E2FCA53}">
      <dgm:prSet/>
      <dgm:spPr/>
      <dgm:t>
        <a:bodyPr/>
        <a:lstStyle/>
        <a:p>
          <a:endParaRPr lang="es-ES"/>
        </a:p>
      </dgm:t>
    </dgm:pt>
    <dgm:pt modelId="{531199A7-F47A-418E-92A7-0F1878387244}" type="sibTrans" cxnId="{6807ADA7-AA95-4302-AD97-2A015E2FCA53}">
      <dgm:prSet/>
      <dgm:spPr/>
      <dgm:t>
        <a:bodyPr/>
        <a:lstStyle/>
        <a:p>
          <a:endParaRPr lang="es-ES"/>
        </a:p>
      </dgm:t>
    </dgm:pt>
    <dgm:pt modelId="{43D12245-B283-475C-9F41-D03E6075E720}">
      <dgm:prSet/>
      <dgm:spPr/>
      <dgm:t>
        <a:bodyPr/>
        <a:lstStyle/>
        <a:p>
          <a:pPr rtl="0"/>
          <a:r>
            <a:rPr lang="es-ES" baseline="0" smtClean="0"/>
            <a:t>Utilización adecuada.</a:t>
          </a:r>
          <a:endParaRPr lang="es-ES"/>
        </a:p>
      </dgm:t>
    </dgm:pt>
    <dgm:pt modelId="{AADBF415-0D97-4BEC-92CF-16B461C94EB1}" type="parTrans" cxnId="{1CCB7F86-2C94-43A1-AF11-345F4EFDB07C}">
      <dgm:prSet/>
      <dgm:spPr/>
      <dgm:t>
        <a:bodyPr/>
        <a:lstStyle/>
        <a:p>
          <a:endParaRPr lang="es-ES"/>
        </a:p>
      </dgm:t>
    </dgm:pt>
    <dgm:pt modelId="{417F0820-E8C7-4D85-9DE4-8AA210052937}" type="sibTrans" cxnId="{1CCB7F86-2C94-43A1-AF11-345F4EFDB07C}">
      <dgm:prSet/>
      <dgm:spPr/>
      <dgm:t>
        <a:bodyPr/>
        <a:lstStyle/>
        <a:p>
          <a:endParaRPr lang="es-ES"/>
        </a:p>
      </dgm:t>
    </dgm:pt>
    <dgm:pt modelId="{23E2D97D-05D5-4216-9E63-9BFC7DCBDF7E}">
      <dgm:prSet/>
      <dgm:spPr/>
      <dgm:t>
        <a:bodyPr/>
        <a:lstStyle/>
        <a:p>
          <a:pPr rtl="0"/>
          <a:r>
            <a:rPr lang="es-ES" baseline="0" smtClean="0"/>
            <a:t>El software debe contar con una interfaz de usuario adecuada y su documentación.</a:t>
          </a:r>
          <a:endParaRPr lang="es-ES"/>
        </a:p>
      </dgm:t>
    </dgm:pt>
    <dgm:pt modelId="{B7A38F81-B6FC-4F90-9EBF-38B8C66B94EC}" type="parTrans" cxnId="{135C12E4-9AEB-4297-A6C7-1972C9454B42}">
      <dgm:prSet/>
      <dgm:spPr/>
      <dgm:t>
        <a:bodyPr/>
        <a:lstStyle/>
        <a:p>
          <a:endParaRPr lang="es-ES"/>
        </a:p>
      </dgm:t>
    </dgm:pt>
    <dgm:pt modelId="{B68A26F0-ADE1-4C25-8F3C-2D29AA238CC5}" type="sibTrans" cxnId="{135C12E4-9AEB-4297-A6C7-1972C9454B42}">
      <dgm:prSet/>
      <dgm:spPr/>
      <dgm:t>
        <a:bodyPr/>
        <a:lstStyle/>
        <a:p>
          <a:endParaRPr lang="es-ES"/>
        </a:p>
      </dgm:t>
    </dgm:pt>
    <dgm:pt modelId="{AF273B4C-F953-494A-84DD-696F54EBFD38}" type="pres">
      <dgm:prSet presAssocID="{EFBCCE92-DE1F-436A-AD5B-13107B212E2F}" presName="linear" presStyleCnt="0">
        <dgm:presLayoutVars>
          <dgm:animLvl val="lvl"/>
          <dgm:resizeHandles val="exact"/>
        </dgm:presLayoutVars>
      </dgm:prSet>
      <dgm:spPr/>
      <dgm:t>
        <a:bodyPr/>
        <a:lstStyle/>
        <a:p>
          <a:endParaRPr lang="es-ES"/>
        </a:p>
      </dgm:t>
    </dgm:pt>
    <dgm:pt modelId="{EE275596-5E92-4980-903D-471AC5B52CCD}" type="pres">
      <dgm:prSet presAssocID="{AF933581-879C-4F4D-8E82-DF54B78DDFC9}" presName="parentText" presStyleLbl="node1" presStyleIdx="0" presStyleCnt="4">
        <dgm:presLayoutVars>
          <dgm:chMax val="0"/>
          <dgm:bulletEnabled val="1"/>
        </dgm:presLayoutVars>
      </dgm:prSet>
      <dgm:spPr/>
      <dgm:t>
        <a:bodyPr/>
        <a:lstStyle/>
        <a:p>
          <a:endParaRPr lang="es-ES"/>
        </a:p>
      </dgm:t>
    </dgm:pt>
    <dgm:pt modelId="{93735E55-2A45-473F-B6D8-60855FFDB748}" type="pres">
      <dgm:prSet presAssocID="{AF933581-879C-4F4D-8E82-DF54B78DDFC9}" presName="childText" presStyleLbl="revTx" presStyleIdx="0" presStyleCnt="4">
        <dgm:presLayoutVars>
          <dgm:bulletEnabled val="1"/>
        </dgm:presLayoutVars>
      </dgm:prSet>
      <dgm:spPr/>
      <dgm:t>
        <a:bodyPr/>
        <a:lstStyle/>
        <a:p>
          <a:endParaRPr lang="es-ES"/>
        </a:p>
      </dgm:t>
    </dgm:pt>
    <dgm:pt modelId="{2B1BF5D1-F624-49F7-8B51-430B1307C07F}" type="pres">
      <dgm:prSet presAssocID="{17BE4EDF-2140-423B-AE4D-3D3B757B560C}" presName="parentText" presStyleLbl="node1" presStyleIdx="1" presStyleCnt="4">
        <dgm:presLayoutVars>
          <dgm:chMax val="0"/>
          <dgm:bulletEnabled val="1"/>
        </dgm:presLayoutVars>
      </dgm:prSet>
      <dgm:spPr/>
      <dgm:t>
        <a:bodyPr/>
        <a:lstStyle/>
        <a:p>
          <a:endParaRPr lang="es-ES"/>
        </a:p>
      </dgm:t>
    </dgm:pt>
    <dgm:pt modelId="{BB866DA3-BF0A-45E2-A845-C4BB821E298E}" type="pres">
      <dgm:prSet presAssocID="{17BE4EDF-2140-423B-AE4D-3D3B757B560C}" presName="childText" presStyleLbl="revTx" presStyleIdx="1" presStyleCnt="4">
        <dgm:presLayoutVars>
          <dgm:bulletEnabled val="1"/>
        </dgm:presLayoutVars>
      </dgm:prSet>
      <dgm:spPr/>
      <dgm:t>
        <a:bodyPr/>
        <a:lstStyle/>
        <a:p>
          <a:endParaRPr lang="es-ES"/>
        </a:p>
      </dgm:t>
    </dgm:pt>
    <dgm:pt modelId="{34356084-6B25-46E9-AC0D-B317BA4361FD}" type="pres">
      <dgm:prSet presAssocID="{E10378DA-09C3-483B-AD03-90BEF359AD03}" presName="parentText" presStyleLbl="node1" presStyleIdx="2" presStyleCnt="4">
        <dgm:presLayoutVars>
          <dgm:chMax val="0"/>
          <dgm:bulletEnabled val="1"/>
        </dgm:presLayoutVars>
      </dgm:prSet>
      <dgm:spPr/>
      <dgm:t>
        <a:bodyPr/>
        <a:lstStyle/>
        <a:p>
          <a:endParaRPr lang="es-ES"/>
        </a:p>
      </dgm:t>
    </dgm:pt>
    <dgm:pt modelId="{2E2E9F86-68F5-4B47-9328-EC6E0EC7F299}" type="pres">
      <dgm:prSet presAssocID="{E10378DA-09C3-483B-AD03-90BEF359AD03}" presName="childText" presStyleLbl="revTx" presStyleIdx="2" presStyleCnt="4">
        <dgm:presLayoutVars>
          <dgm:bulletEnabled val="1"/>
        </dgm:presLayoutVars>
      </dgm:prSet>
      <dgm:spPr/>
      <dgm:t>
        <a:bodyPr/>
        <a:lstStyle/>
        <a:p>
          <a:endParaRPr lang="es-ES"/>
        </a:p>
      </dgm:t>
    </dgm:pt>
    <dgm:pt modelId="{26FEFDAE-D1AD-431C-BC76-856645D07B52}" type="pres">
      <dgm:prSet presAssocID="{43D12245-B283-475C-9F41-D03E6075E720}" presName="parentText" presStyleLbl="node1" presStyleIdx="3" presStyleCnt="4">
        <dgm:presLayoutVars>
          <dgm:chMax val="0"/>
          <dgm:bulletEnabled val="1"/>
        </dgm:presLayoutVars>
      </dgm:prSet>
      <dgm:spPr/>
      <dgm:t>
        <a:bodyPr/>
        <a:lstStyle/>
        <a:p>
          <a:endParaRPr lang="es-ES"/>
        </a:p>
      </dgm:t>
    </dgm:pt>
    <dgm:pt modelId="{0CBF0691-CD09-41E0-9910-DA0E54FA9D6E}" type="pres">
      <dgm:prSet presAssocID="{43D12245-B283-475C-9F41-D03E6075E720}" presName="childText" presStyleLbl="revTx" presStyleIdx="3" presStyleCnt="4">
        <dgm:presLayoutVars>
          <dgm:bulletEnabled val="1"/>
        </dgm:presLayoutVars>
      </dgm:prSet>
      <dgm:spPr/>
      <dgm:t>
        <a:bodyPr/>
        <a:lstStyle/>
        <a:p>
          <a:endParaRPr lang="es-ES"/>
        </a:p>
      </dgm:t>
    </dgm:pt>
  </dgm:ptLst>
  <dgm:cxnLst>
    <dgm:cxn modelId="{34D06BE4-5C0E-494B-B507-8589B7EDE597}" type="presOf" srcId="{E10378DA-09C3-483B-AD03-90BEF359AD03}" destId="{34356084-6B25-46E9-AC0D-B317BA4361FD}" srcOrd="0" destOrd="0" presId="urn:microsoft.com/office/officeart/2005/8/layout/vList2"/>
    <dgm:cxn modelId="{38EED330-8762-416C-9B79-A41E9E279080}" type="presOf" srcId="{17BE4EDF-2140-423B-AE4D-3D3B757B560C}" destId="{2B1BF5D1-F624-49F7-8B51-430B1307C07F}" srcOrd="0" destOrd="0" presId="urn:microsoft.com/office/officeart/2005/8/layout/vList2"/>
    <dgm:cxn modelId="{6807ADA7-AA95-4302-AD97-2A015E2FCA53}" srcId="{E10378DA-09C3-483B-AD03-90BEF359AD03}" destId="{5F2AA879-0463-43E0-853C-6BCDF1ABA43E}" srcOrd="0" destOrd="0" parTransId="{A52A3DAC-26BD-4337-B055-2365573C0E4E}" sibTransId="{531199A7-F47A-418E-92A7-0F1878387244}"/>
    <dgm:cxn modelId="{20E59B83-0E43-4F49-BE18-94B9A28F6031}" type="presOf" srcId="{5F2AA879-0463-43E0-853C-6BCDF1ABA43E}" destId="{2E2E9F86-68F5-4B47-9328-EC6E0EC7F299}" srcOrd="0" destOrd="0" presId="urn:microsoft.com/office/officeart/2005/8/layout/vList2"/>
    <dgm:cxn modelId="{2CA73FFA-2E63-45EE-AE74-4E4F061D67B2}" type="presOf" srcId="{8D5384E5-9F68-4055-A046-E5823A9FEAD5}" destId="{BB866DA3-BF0A-45E2-A845-C4BB821E298E}" srcOrd="0" destOrd="0" presId="urn:microsoft.com/office/officeart/2005/8/layout/vList2"/>
    <dgm:cxn modelId="{257B20E1-BACE-4897-AA44-99BB043C7D7D}" type="presOf" srcId="{42DCE644-5A07-4E0B-B751-C3A7D93D635F}" destId="{93735E55-2A45-473F-B6D8-60855FFDB748}" srcOrd="0" destOrd="0" presId="urn:microsoft.com/office/officeart/2005/8/layout/vList2"/>
    <dgm:cxn modelId="{38A08329-3755-4255-A871-29235AF0F3EF}" srcId="{EFBCCE92-DE1F-436A-AD5B-13107B212E2F}" destId="{17BE4EDF-2140-423B-AE4D-3D3B757B560C}" srcOrd="1" destOrd="0" parTransId="{F1E0E08F-9307-4913-87D8-9EC907639E41}" sibTransId="{F98AF23F-012A-4518-BEB2-34665BBF484D}"/>
    <dgm:cxn modelId="{3B9C96A2-0FD6-41A4-923A-CACFC3E46588}" type="presOf" srcId="{EFBCCE92-DE1F-436A-AD5B-13107B212E2F}" destId="{AF273B4C-F953-494A-84DD-696F54EBFD38}" srcOrd="0" destOrd="0" presId="urn:microsoft.com/office/officeart/2005/8/layout/vList2"/>
    <dgm:cxn modelId="{135C12E4-9AEB-4297-A6C7-1972C9454B42}" srcId="{43D12245-B283-475C-9F41-D03E6075E720}" destId="{23E2D97D-05D5-4216-9E63-9BFC7DCBDF7E}" srcOrd="0" destOrd="0" parTransId="{B7A38F81-B6FC-4F90-9EBF-38B8C66B94EC}" sibTransId="{B68A26F0-ADE1-4C25-8F3C-2D29AA238CC5}"/>
    <dgm:cxn modelId="{D0BD5EAD-D85B-4891-A2DF-16B6B58D10B3}" srcId="{EFBCCE92-DE1F-436A-AD5B-13107B212E2F}" destId="{AF933581-879C-4F4D-8E82-DF54B78DDFC9}" srcOrd="0" destOrd="0" parTransId="{FCBFCCB1-4755-485E-9C58-393255410462}" sibTransId="{0BB9B0EA-3433-4BDA-A823-0E3FFCEF2BE2}"/>
    <dgm:cxn modelId="{B7945F8F-CF9A-45AD-B12A-B54A168DEC3B}" type="presOf" srcId="{23E2D97D-05D5-4216-9E63-9BFC7DCBDF7E}" destId="{0CBF0691-CD09-41E0-9910-DA0E54FA9D6E}" srcOrd="0" destOrd="0" presId="urn:microsoft.com/office/officeart/2005/8/layout/vList2"/>
    <dgm:cxn modelId="{376DEA1A-ECF1-4885-BD2A-23760DA2EC78}" srcId="{17BE4EDF-2140-423B-AE4D-3D3B757B560C}" destId="{8D5384E5-9F68-4055-A046-E5823A9FEAD5}" srcOrd="0" destOrd="0" parTransId="{8053DC50-EEBA-4D5E-B83C-6F7AF45E94F1}" sibTransId="{B92A7989-FE98-4972-8539-A44A96D76C47}"/>
    <dgm:cxn modelId="{117AB6AF-02BD-4DA5-9DB2-E6811C7F7E96}" type="presOf" srcId="{43D12245-B283-475C-9F41-D03E6075E720}" destId="{26FEFDAE-D1AD-431C-BC76-856645D07B52}" srcOrd="0" destOrd="0" presId="urn:microsoft.com/office/officeart/2005/8/layout/vList2"/>
    <dgm:cxn modelId="{1CCB7F86-2C94-43A1-AF11-345F4EFDB07C}" srcId="{EFBCCE92-DE1F-436A-AD5B-13107B212E2F}" destId="{43D12245-B283-475C-9F41-D03E6075E720}" srcOrd="3" destOrd="0" parTransId="{AADBF415-0D97-4BEC-92CF-16B461C94EB1}" sibTransId="{417F0820-E8C7-4D85-9DE4-8AA210052937}"/>
    <dgm:cxn modelId="{C059E0CD-B09D-47B9-B701-EF606FE2972C}" srcId="{AF933581-879C-4F4D-8E82-DF54B78DDFC9}" destId="{42DCE644-5A07-4E0B-B751-C3A7D93D635F}" srcOrd="0" destOrd="0" parTransId="{BB3367D7-C581-4552-9CCD-A161D365647A}" sibTransId="{C81DC9B7-5209-4DFD-92C3-3CFA21A927BD}"/>
    <dgm:cxn modelId="{7340ED11-CA82-41E7-93F8-3F33D8DD759C}" type="presOf" srcId="{AF933581-879C-4F4D-8E82-DF54B78DDFC9}" destId="{EE275596-5E92-4980-903D-471AC5B52CCD}" srcOrd="0" destOrd="0" presId="urn:microsoft.com/office/officeart/2005/8/layout/vList2"/>
    <dgm:cxn modelId="{3C722B16-5BB7-4487-8C46-ED21C4BED5DA}" srcId="{EFBCCE92-DE1F-436A-AD5B-13107B212E2F}" destId="{E10378DA-09C3-483B-AD03-90BEF359AD03}" srcOrd="2" destOrd="0" parTransId="{69AE0333-185B-4603-B298-F4979346FA19}" sibTransId="{1B91215B-AB46-40A3-B430-03EF9F0C6F05}"/>
    <dgm:cxn modelId="{C3EA90B7-2433-4845-9C3C-94CE8BCBDAD0}" type="presParOf" srcId="{AF273B4C-F953-494A-84DD-696F54EBFD38}" destId="{EE275596-5E92-4980-903D-471AC5B52CCD}" srcOrd="0" destOrd="0" presId="urn:microsoft.com/office/officeart/2005/8/layout/vList2"/>
    <dgm:cxn modelId="{18E0D330-E754-444D-9210-5956D06AE6E8}" type="presParOf" srcId="{AF273B4C-F953-494A-84DD-696F54EBFD38}" destId="{93735E55-2A45-473F-B6D8-60855FFDB748}" srcOrd="1" destOrd="0" presId="urn:microsoft.com/office/officeart/2005/8/layout/vList2"/>
    <dgm:cxn modelId="{FD6C5AE2-DF42-4486-BBDD-4DF49A7FBB56}" type="presParOf" srcId="{AF273B4C-F953-494A-84DD-696F54EBFD38}" destId="{2B1BF5D1-F624-49F7-8B51-430B1307C07F}" srcOrd="2" destOrd="0" presId="urn:microsoft.com/office/officeart/2005/8/layout/vList2"/>
    <dgm:cxn modelId="{BFB79EF6-F715-422D-B4F3-B06C2BBF963E}" type="presParOf" srcId="{AF273B4C-F953-494A-84DD-696F54EBFD38}" destId="{BB866DA3-BF0A-45E2-A845-C4BB821E298E}" srcOrd="3" destOrd="0" presId="urn:microsoft.com/office/officeart/2005/8/layout/vList2"/>
    <dgm:cxn modelId="{4EFBC2D7-B38F-4011-98C5-3A24C20D96AA}" type="presParOf" srcId="{AF273B4C-F953-494A-84DD-696F54EBFD38}" destId="{34356084-6B25-46E9-AC0D-B317BA4361FD}" srcOrd="4" destOrd="0" presId="urn:microsoft.com/office/officeart/2005/8/layout/vList2"/>
    <dgm:cxn modelId="{05EA70E4-DF95-4A9C-9951-DF9748AE467D}" type="presParOf" srcId="{AF273B4C-F953-494A-84DD-696F54EBFD38}" destId="{2E2E9F86-68F5-4B47-9328-EC6E0EC7F299}" srcOrd="5" destOrd="0" presId="urn:microsoft.com/office/officeart/2005/8/layout/vList2"/>
    <dgm:cxn modelId="{681F7E38-DB90-4D0F-A0C2-8D7877E9BDC7}" type="presParOf" srcId="{AF273B4C-F953-494A-84DD-696F54EBFD38}" destId="{26FEFDAE-D1AD-431C-BC76-856645D07B52}" srcOrd="6" destOrd="0" presId="urn:microsoft.com/office/officeart/2005/8/layout/vList2"/>
    <dgm:cxn modelId="{2F6F6F54-978C-4E94-B17C-AD4C6C6DEC71}" type="presParOf" srcId="{AF273B4C-F953-494A-84DD-696F54EBFD38}" destId="{0CBF0691-CD09-41E0-9910-DA0E54FA9D6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91A968-2695-440C-B8C9-33C8FDEA2415}"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
        </a:p>
      </dgm:t>
    </dgm:pt>
    <dgm:pt modelId="{EBA6A490-ADAB-4F7A-9B25-4CE5F2B25D81}">
      <dgm:prSet/>
      <dgm:spPr/>
      <dgm:t>
        <a:bodyPr/>
        <a:lstStyle/>
        <a:p>
          <a:pPr algn="just" rtl="0"/>
          <a:r>
            <a:rPr lang="es-ES" baseline="0" dirty="0" smtClean="0"/>
            <a:t>El término “</a:t>
          </a:r>
          <a:r>
            <a:rPr lang="es-ES" b="1" baseline="0" dirty="0" smtClean="0"/>
            <a:t>Ingeniería del software</a:t>
          </a:r>
          <a:r>
            <a:rPr lang="es-ES" baseline="0" dirty="0" smtClean="0"/>
            <a:t>” surge a final de los años 60 dentro de una conferencia dedicada a “la crisis del software”.</a:t>
          </a:r>
          <a:endParaRPr lang="es-ES" dirty="0"/>
        </a:p>
      </dgm:t>
    </dgm:pt>
    <dgm:pt modelId="{381ECF5A-CED0-4169-9BD7-EC2C04EE66EC}" type="parTrans" cxnId="{B64EE3CC-3BAB-46C0-9CC1-6ECBBC817BD5}">
      <dgm:prSet/>
      <dgm:spPr/>
      <dgm:t>
        <a:bodyPr/>
        <a:lstStyle/>
        <a:p>
          <a:pPr algn="just"/>
          <a:endParaRPr lang="es-ES"/>
        </a:p>
      </dgm:t>
    </dgm:pt>
    <dgm:pt modelId="{7C72DAB2-1B30-40A7-A39C-F75E212190AF}" type="sibTrans" cxnId="{B64EE3CC-3BAB-46C0-9CC1-6ECBBC817BD5}">
      <dgm:prSet/>
      <dgm:spPr/>
      <dgm:t>
        <a:bodyPr/>
        <a:lstStyle/>
        <a:p>
          <a:pPr algn="just"/>
          <a:endParaRPr lang="es-ES"/>
        </a:p>
      </dgm:t>
    </dgm:pt>
    <dgm:pt modelId="{DE5816B7-AE28-45FD-B4E3-B4502D072DAE}">
      <dgm:prSet/>
      <dgm:spPr/>
      <dgm:t>
        <a:bodyPr/>
        <a:lstStyle/>
        <a:p>
          <a:pPr algn="just" rtl="0"/>
          <a:r>
            <a:rPr lang="es-ES" baseline="0" smtClean="0"/>
            <a:t>Se define como:</a:t>
          </a:r>
          <a:endParaRPr lang="es-ES"/>
        </a:p>
      </dgm:t>
    </dgm:pt>
    <dgm:pt modelId="{F9C4F428-477B-4D71-9DF6-DF0DF8A850EC}" type="parTrans" cxnId="{35F9062C-020B-4089-BA11-7A9818E05304}">
      <dgm:prSet/>
      <dgm:spPr/>
      <dgm:t>
        <a:bodyPr/>
        <a:lstStyle/>
        <a:p>
          <a:pPr algn="just"/>
          <a:endParaRPr lang="es-ES"/>
        </a:p>
      </dgm:t>
    </dgm:pt>
    <dgm:pt modelId="{05C2AB05-6FDE-46B3-B9C4-B4B837199CB1}" type="sibTrans" cxnId="{35F9062C-020B-4089-BA11-7A9818E05304}">
      <dgm:prSet/>
      <dgm:spPr/>
      <dgm:t>
        <a:bodyPr/>
        <a:lstStyle/>
        <a:p>
          <a:pPr algn="just"/>
          <a:endParaRPr lang="es-ES"/>
        </a:p>
      </dgm:t>
    </dgm:pt>
    <dgm:pt modelId="{51F4CE47-C608-4D35-9915-C773082261E3}">
      <dgm:prSet/>
      <dgm:spPr/>
      <dgm:t>
        <a:bodyPr/>
        <a:lstStyle/>
        <a:p>
          <a:pPr algn="just" rtl="0"/>
          <a:r>
            <a:rPr lang="es-ES" i="1" baseline="0" dirty="0" smtClean="0"/>
            <a:t>“La disciplina tecnológica relacionada con la producción sistemática y el mantenimiento de productos de software que son desarrollados y modificados en el tiempo previsto y dentro de los costos estimados”.</a:t>
          </a:r>
          <a:endParaRPr lang="es-ES" dirty="0"/>
        </a:p>
      </dgm:t>
    </dgm:pt>
    <dgm:pt modelId="{7B05E0C1-A5AB-4182-A168-50085CDB4595}" type="parTrans" cxnId="{7A78C319-FD3F-479C-95C3-E23222F286E3}">
      <dgm:prSet/>
      <dgm:spPr/>
      <dgm:t>
        <a:bodyPr/>
        <a:lstStyle/>
        <a:p>
          <a:pPr algn="just"/>
          <a:endParaRPr lang="es-ES"/>
        </a:p>
      </dgm:t>
    </dgm:pt>
    <dgm:pt modelId="{FEE16850-14B1-4B74-A416-48DBD508FE4C}" type="sibTrans" cxnId="{7A78C319-FD3F-479C-95C3-E23222F286E3}">
      <dgm:prSet/>
      <dgm:spPr/>
      <dgm:t>
        <a:bodyPr/>
        <a:lstStyle/>
        <a:p>
          <a:pPr algn="just"/>
          <a:endParaRPr lang="es-ES"/>
        </a:p>
      </dgm:t>
    </dgm:pt>
    <dgm:pt modelId="{E03D424A-F403-46DE-9C6F-DA41F2549543}">
      <dgm:prSet/>
      <dgm:spPr/>
      <dgm:t>
        <a:bodyPr/>
        <a:lstStyle/>
        <a:p>
          <a:pPr algn="just" rtl="0"/>
          <a:r>
            <a:rPr lang="es-ES" baseline="0" smtClean="0"/>
            <a:t>Su objetivo es </a:t>
          </a:r>
          <a:r>
            <a:rPr lang="es-ES" b="1" baseline="0" smtClean="0"/>
            <a:t>producir</a:t>
          </a:r>
          <a:r>
            <a:rPr lang="es-ES" baseline="0" smtClean="0"/>
            <a:t> productos de </a:t>
          </a:r>
          <a:r>
            <a:rPr lang="es-ES" b="1" baseline="0" smtClean="0"/>
            <a:t>software</a:t>
          </a:r>
          <a:r>
            <a:rPr lang="es-ES" baseline="0" smtClean="0"/>
            <a:t>.</a:t>
          </a:r>
          <a:endParaRPr lang="es-ES"/>
        </a:p>
      </dgm:t>
    </dgm:pt>
    <dgm:pt modelId="{48793A5F-8081-4B0A-984C-5D459C955988}" type="parTrans" cxnId="{CE4DF68C-561A-4B55-9E6C-1B0896904ADE}">
      <dgm:prSet/>
      <dgm:spPr/>
      <dgm:t>
        <a:bodyPr/>
        <a:lstStyle/>
        <a:p>
          <a:pPr algn="just"/>
          <a:endParaRPr lang="es-ES"/>
        </a:p>
      </dgm:t>
    </dgm:pt>
    <dgm:pt modelId="{31252666-4967-4520-A0C3-9F065FD09CA5}" type="sibTrans" cxnId="{CE4DF68C-561A-4B55-9E6C-1B0896904ADE}">
      <dgm:prSet/>
      <dgm:spPr/>
      <dgm:t>
        <a:bodyPr/>
        <a:lstStyle/>
        <a:p>
          <a:pPr algn="just"/>
          <a:endParaRPr lang="es-ES"/>
        </a:p>
      </dgm:t>
    </dgm:pt>
    <dgm:pt modelId="{F38DCA78-7F97-4C21-810C-BEB29925CF72}" type="pres">
      <dgm:prSet presAssocID="{7D91A968-2695-440C-B8C9-33C8FDEA2415}" presName="linear" presStyleCnt="0">
        <dgm:presLayoutVars>
          <dgm:animLvl val="lvl"/>
          <dgm:resizeHandles val="exact"/>
        </dgm:presLayoutVars>
      </dgm:prSet>
      <dgm:spPr/>
      <dgm:t>
        <a:bodyPr/>
        <a:lstStyle/>
        <a:p>
          <a:endParaRPr lang="es-ES"/>
        </a:p>
      </dgm:t>
    </dgm:pt>
    <dgm:pt modelId="{D40B40EC-04A2-435B-8E9B-58D055FC20E1}" type="pres">
      <dgm:prSet presAssocID="{EBA6A490-ADAB-4F7A-9B25-4CE5F2B25D81}" presName="parentText" presStyleLbl="node1" presStyleIdx="0" presStyleCnt="3" custLinFactY="-40061" custLinFactNeighborY="-100000">
        <dgm:presLayoutVars>
          <dgm:chMax val="0"/>
          <dgm:bulletEnabled val="1"/>
        </dgm:presLayoutVars>
      </dgm:prSet>
      <dgm:spPr/>
      <dgm:t>
        <a:bodyPr/>
        <a:lstStyle/>
        <a:p>
          <a:endParaRPr lang="es-ES"/>
        </a:p>
      </dgm:t>
    </dgm:pt>
    <dgm:pt modelId="{74D14968-5E42-484D-B618-3F66E590BF3F}" type="pres">
      <dgm:prSet presAssocID="{7C72DAB2-1B30-40A7-A39C-F75E212190AF}" presName="spacer" presStyleCnt="0"/>
      <dgm:spPr/>
    </dgm:pt>
    <dgm:pt modelId="{0F317BF7-C13B-444A-B3AA-531BD905865E}" type="pres">
      <dgm:prSet presAssocID="{DE5816B7-AE28-45FD-B4E3-B4502D072DAE}" presName="parentText" presStyleLbl="node1" presStyleIdx="1" presStyleCnt="3" custLinFactNeighborY="-33122">
        <dgm:presLayoutVars>
          <dgm:chMax val="0"/>
          <dgm:bulletEnabled val="1"/>
        </dgm:presLayoutVars>
      </dgm:prSet>
      <dgm:spPr/>
      <dgm:t>
        <a:bodyPr/>
        <a:lstStyle/>
        <a:p>
          <a:endParaRPr lang="es-ES"/>
        </a:p>
      </dgm:t>
    </dgm:pt>
    <dgm:pt modelId="{EA8690DB-DC09-479B-9EED-75D12C956152}" type="pres">
      <dgm:prSet presAssocID="{DE5816B7-AE28-45FD-B4E3-B4502D072DAE}" presName="childText" presStyleLbl="revTx" presStyleIdx="0" presStyleCnt="1">
        <dgm:presLayoutVars>
          <dgm:bulletEnabled val="1"/>
        </dgm:presLayoutVars>
      </dgm:prSet>
      <dgm:spPr/>
      <dgm:t>
        <a:bodyPr/>
        <a:lstStyle/>
        <a:p>
          <a:endParaRPr lang="es-ES"/>
        </a:p>
      </dgm:t>
    </dgm:pt>
    <dgm:pt modelId="{F4E0875A-00BD-43C1-9D7B-C4DA58B18950}" type="pres">
      <dgm:prSet presAssocID="{E03D424A-F403-46DE-9C6F-DA41F2549543}" presName="parentText" presStyleLbl="node1" presStyleIdx="2" presStyleCnt="3" custLinFactNeighborY="31368">
        <dgm:presLayoutVars>
          <dgm:chMax val="0"/>
          <dgm:bulletEnabled val="1"/>
        </dgm:presLayoutVars>
      </dgm:prSet>
      <dgm:spPr/>
      <dgm:t>
        <a:bodyPr/>
        <a:lstStyle/>
        <a:p>
          <a:endParaRPr lang="es-ES"/>
        </a:p>
      </dgm:t>
    </dgm:pt>
  </dgm:ptLst>
  <dgm:cxnLst>
    <dgm:cxn modelId="{118DEA97-E780-4FC5-9FEC-FDC60B8C7EFA}" type="presOf" srcId="{51F4CE47-C608-4D35-9915-C773082261E3}" destId="{EA8690DB-DC09-479B-9EED-75D12C956152}" srcOrd="0" destOrd="0" presId="urn:microsoft.com/office/officeart/2005/8/layout/vList2"/>
    <dgm:cxn modelId="{2FE948B9-2270-4814-817F-070913B0ECE2}" type="presOf" srcId="{7D91A968-2695-440C-B8C9-33C8FDEA2415}" destId="{F38DCA78-7F97-4C21-810C-BEB29925CF72}" srcOrd="0" destOrd="0" presId="urn:microsoft.com/office/officeart/2005/8/layout/vList2"/>
    <dgm:cxn modelId="{A68763BD-F2C3-47DE-BAAC-DFFABBBFE03E}" type="presOf" srcId="{E03D424A-F403-46DE-9C6F-DA41F2549543}" destId="{F4E0875A-00BD-43C1-9D7B-C4DA58B18950}" srcOrd="0" destOrd="0" presId="urn:microsoft.com/office/officeart/2005/8/layout/vList2"/>
    <dgm:cxn modelId="{2333BDA9-959B-483E-A367-8763A8FE328E}" type="presOf" srcId="{EBA6A490-ADAB-4F7A-9B25-4CE5F2B25D81}" destId="{D40B40EC-04A2-435B-8E9B-58D055FC20E1}" srcOrd="0" destOrd="0" presId="urn:microsoft.com/office/officeart/2005/8/layout/vList2"/>
    <dgm:cxn modelId="{C0AB8D1D-F80C-4219-96E7-8EF27FE958BF}" type="presOf" srcId="{DE5816B7-AE28-45FD-B4E3-B4502D072DAE}" destId="{0F317BF7-C13B-444A-B3AA-531BD905865E}" srcOrd="0" destOrd="0" presId="urn:microsoft.com/office/officeart/2005/8/layout/vList2"/>
    <dgm:cxn modelId="{B64EE3CC-3BAB-46C0-9CC1-6ECBBC817BD5}" srcId="{7D91A968-2695-440C-B8C9-33C8FDEA2415}" destId="{EBA6A490-ADAB-4F7A-9B25-4CE5F2B25D81}" srcOrd="0" destOrd="0" parTransId="{381ECF5A-CED0-4169-9BD7-EC2C04EE66EC}" sibTransId="{7C72DAB2-1B30-40A7-A39C-F75E212190AF}"/>
    <dgm:cxn modelId="{35F9062C-020B-4089-BA11-7A9818E05304}" srcId="{7D91A968-2695-440C-B8C9-33C8FDEA2415}" destId="{DE5816B7-AE28-45FD-B4E3-B4502D072DAE}" srcOrd="1" destOrd="0" parTransId="{F9C4F428-477B-4D71-9DF6-DF0DF8A850EC}" sibTransId="{05C2AB05-6FDE-46B3-B9C4-B4B837199CB1}"/>
    <dgm:cxn modelId="{7A78C319-FD3F-479C-95C3-E23222F286E3}" srcId="{DE5816B7-AE28-45FD-B4E3-B4502D072DAE}" destId="{51F4CE47-C608-4D35-9915-C773082261E3}" srcOrd="0" destOrd="0" parTransId="{7B05E0C1-A5AB-4182-A168-50085CDB4595}" sibTransId="{FEE16850-14B1-4B74-A416-48DBD508FE4C}"/>
    <dgm:cxn modelId="{CE4DF68C-561A-4B55-9E6C-1B0896904ADE}" srcId="{7D91A968-2695-440C-B8C9-33C8FDEA2415}" destId="{E03D424A-F403-46DE-9C6F-DA41F2549543}" srcOrd="2" destOrd="0" parTransId="{48793A5F-8081-4B0A-984C-5D459C955988}" sibTransId="{31252666-4967-4520-A0C3-9F065FD09CA5}"/>
    <dgm:cxn modelId="{D07B69BE-3B9B-4022-9540-B8B014598F65}" type="presParOf" srcId="{F38DCA78-7F97-4C21-810C-BEB29925CF72}" destId="{D40B40EC-04A2-435B-8E9B-58D055FC20E1}" srcOrd="0" destOrd="0" presId="urn:microsoft.com/office/officeart/2005/8/layout/vList2"/>
    <dgm:cxn modelId="{08AA90B2-81EA-4899-9737-4F4F00F0A88F}" type="presParOf" srcId="{F38DCA78-7F97-4C21-810C-BEB29925CF72}" destId="{74D14968-5E42-484D-B618-3F66E590BF3F}" srcOrd="1" destOrd="0" presId="urn:microsoft.com/office/officeart/2005/8/layout/vList2"/>
    <dgm:cxn modelId="{D2F86DD7-8230-4D98-B0CD-3A90D1428B50}" type="presParOf" srcId="{F38DCA78-7F97-4C21-810C-BEB29925CF72}" destId="{0F317BF7-C13B-444A-B3AA-531BD905865E}" srcOrd="2" destOrd="0" presId="urn:microsoft.com/office/officeart/2005/8/layout/vList2"/>
    <dgm:cxn modelId="{EB55ACF2-7831-4DED-9C66-6B4B25BF64AE}" type="presParOf" srcId="{F38DCA78-7F97-4C21-810C-BEB29925CF72}" destId="{EA8690DB-DC09-479B-9EED-75D12C956152}" srcOrd="3" destOrd="0" presId="urn:microsoft.com/office/officeart/2005/8/layout/vList2"/>
    <dgm:cxn modelId="{A438A422-64F8-4E76-B9A5-4393BA8F44BE}" type="presParOf" srcId="{F38DCA78-7F97-4C21-810C-BEB29925CF72}" destId="{F4E0875A-00BD-43C1-9D7B-C4DA58B1895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202148-6DF9-4CF7-867E-01A04629158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FC6D506-F790-4B7D-B375-44570BF05209}">
      <dgm:prSet custT="1"/>
      <dgm:spPr/>
      <dgm:t>
        <a:bodyPr/>
        <a:lstStyle/>
        <a:p>
          <a:pPr rtl="0"/>
          <a:r>
            <a:rPr lang="es-ES" sz="2800" baseline="0" smtClean="0"/>
            <a:t>Ingeniería del software:</a:t>
          </a:r>
          <a:endParaRPr lang="es-ES" sz="2800"/>
        </a:p>
      </dgm:t>
    </dgm:pt>
    <dgm:pt modelId="{CDFF86BA-6F01-4632-B095-3476856E4681}" type="parTrans" cxnId="{E19FEA1A-AB3B-4C0F-B3DC-C5B44D0B19F2}">
      <dgm:prSet/>
      <dgm:spPr/>
      <dgm:t>
        <a:bodyPr/>
        <a:lstStyle/>
        <a:p>
          <a:endParaRPr lang="es-ES" sz="1000"/>
        </a:p>
      </dgm:t>
    </dgm:pt>
    <dgm:pt modelId="{C2267355-973B-4DA3-916F-3775699244BB}" type="sibTrans" cxnId="{E19FEA1A-AB3B-4C0F-B3DC-C5B44D0B19F2}">
      <dgm:prSet/>
      <dgm:spPr/>
      <dgm:t>
        <a:bodyPr/>
        <a:lstStyle/>
        <a:p>
          <a:endParaRPr lang="es-ES" sz="1000"/>
        </a:p>
      </dgm:t>
    </dgm:pt>
    <dgm:pt modelId="{5823D23A-9338-48E9-B084-577A697BE267}">
      <dgm:prSet custT="1"/>
      <dgm:spPr/>
      <dgm:t>
        <a:bodyPr/>
        <a:lstStyle/>
        <a:p>
          <a:pPr rtl="0"/>
          <a:r>
            <a:rPr lang="es-ES" sz="2000" baseline="0" dirty="0" smtClean="0"/>
            <a:t>Conjunto de métodos, herramientas y procedimientos para producir software de gran calidad. </a:t>
          </a:r>
          <a:r>
            <a:rPr lang="en-US" sz="2000" baseline="0" dirty="0" smtClean="0"/>
            <a:t>[R. Pressman]</a:t>
          </a:r>
          <a:endParaRPr lang="es-ES" sz="2000" dirty="0"/>
        </a:p>
      </dgm:t>
    </dgm:pt>
    <dgm:pt modelId="{836EF4FF-BC3E-470E-AE30-AC03BB9402F3}" type="parTrans" cxnId="{26886F54-5C51-4156-864F-F4B20C36AAC3}">
      <dgm:prSet/>
      <dgm:spPr/>
      <dgm:t>
        <a:bodyPr/>
        <a:lstStyle/>
        <a:p>
          <a:endParaRPr lang="es-ES" sz="1000"/>
        </a:p>
      </dgm:t>
    </dgm:pt>
    <dgm:pt modelId="{AC25E6D8-25C0-4FCC-B294-079AB82C8659}" type="sibTrans" cxnId="{26886F54-5C51-4156-864F-F4B20C36AAC3}">
      <dgm:prSet/>
      <dgm:spPr/>
      <dgm:t>
        <a:bodyPr/>
        <a:lstStyle/>
        <a:p>
          <a:endParaRPr lang="es-ES" sz="1000"/>
        </a:p>
      </dgm:t>
    </dgm:pt>
    <dgm:pt modelId="{4BA96404-AE33-460B-8CDA-54A9FE630468}" type="pres">
      <dgm:prSet presAssocID="{13202148-6DF9-4CF7-867E-01A046291586}" presName="linear" presStyleCnt="0">
        <dgm:presLayoutVars>
          <dgm:animLvl val="lvl"/>
          <dgm:resizeHandles val="exact"/>
        </dgm:presLayoutVars>
      </dgm:prSet>
      <dgm:spPr/>
      <dgm:t>
        <a:bodyPr/>
        <a:lstStyle/>
        <a:p>
          <a:endParaRPr lang="es-ES"/>
        </a:p>
      </dgm:t>
    </dgm:pt>
    <dgm:pt modelId="{D7445F4C-47DF-4088-9F00-F85D1C1D6937}" type="pres">
      <dgm:prSet presAssocID="{CFC6D506-F790-4B7D-B375-44570BF05209}" presName="parentText" presStyleLbl="node1" presStyleIdx="0" presStyleCnt="1" custScaleY="62820" custLinFactNeighborY="-10284">
        <dgm:presLayoutVars>
          <dgm:chMax val="0"/>
          <dgm:bulletEnabled val="1"/>
        </dgm:presLayoutVars>
      </dgm:prSet>
      <dgm:spPr/>
      <dgm:t>
        <a:bodyPr/>
        <a:lstStyle/>
        <a:p>
          <a:endParaRPr lang="es-ES"/>
        </a:p>
      </dgm:t>
    </dgm:pt>
    <dgm:pt modelId="{03053BB0-87D2-4D33-B49B-39D3B2A8AEC4}" type="pres">
      <dgm:prSet presAssocID="{CFC6D506-F790-4B7D-B375-44570BF05209}" presName="childText" presStyleLbl="revTx" presStyleIdx="0" presStyleCnt="1">
        <dgm:presLayoutVars>
          <dgm:bulletEnabled val="1"/>
        </dgm:presLayoutVars>
      </dgm:prSet>
      <dgm:spPr/>
      <dgm:t>
        <a:bodyPr/>
        <a:lstStyle/>
        <a:p>
          <a:endParaRPr lang="es-ES"/>
        </a:p>
      </dgm:t>
    </dgm:pt>
  </dgm:ptLst>
  <dgm:cxnLst>
    <dgm:cxn modelId="{E19FEA1A-AB3B-4C0F-B3DC-C5B44D0B19F2}" srcId="{13202148-6DF9-4CF7-867E-01A046291586}" destId="{CFC6D506-F790-4B7D-B375-44570BF05209}" srcOrd="0" destOrd="0" parTransId="{CDFF86BA-6F01-4632-B095-3476856E4681}" sibTransId="{C2267355-973B-4DA3-916F-3775699244BB}"/>
    <dgm:cxn modelId="{C1502574-AE24-4CA2-8A1E-CD9247A2B444}" type="presOf" srcId="{13202148-6DF9-4CF7-867E-01A046291586}" destId="{4BA96404-AE33-460B-8CDA-54A9FE630468}" srcOrd="0" destOrd="0" presId="urn:microsoft.com/office/officeart/2005/8/layout/vList2"/>
    <dgm:cxn modelId="{C03ECB8D-0541-4457-A545-C8C01BCA3D8D}" type="presOf" srcId="{5823D23A-9338-48E9-B084-577A697BE267}" destId="{03053BB0-87D2-4D33-B49B-39D3B2A8AEC4}" srcOrd="0" destOrd="0" presId="urn:microsoft.com/office/officeart/2005/8/layout/vList2"/>
    <dgm:cxn modelId="{B52DD620-28AF-45B2-9E3D-4844F049BA0C}" type="presOf" srcId="{CFC6D506-F790-4B7D-B375-44570BF05209}" destId="{D7445F4C-47DF-4088-9F00-F85D1C1D6937}" srcOrd="0" destOrd="0" presId="urn:microsoft.com/office/officeart/2005/8/layout/vList2"/>
    <dgm:cxn modelId="{26886F54-5C51-4156-864F-F4B20C36AAC3}" srcId="{CFC6D506-F790-4B7D-B375-44570BF05209}" destId="{5823D23A-9338-48E9-B084-577A697BE267}" srcOrd="0" destOrd="0" parTransId="{836EF4FF-BC3E-470E-AE30-AC03BB9402F3}" sibTransId="{AC25E6D8-25C0-4FCC-B294-079AB82C8659}"/>
    <dgm:cxn modelId="{3033F50E-1CF4-47D2-83E5-D7DEA9569ED9}" type="presParOf" srcId="{4BA96404-AE33-460B-8CDA-54A9FE630468}" destId="{D7445F4C-47DF-4088-9F00-F85D1C1D6937}" srcOrd="0" destOrd="0" presId="urn:microsoft.com/office/officeart/2005/8/layout/vList2"/>
    <dgm:cxn modelId="{219221E4-A22E-4EEE-9087-4BCC95EA0DE8}" type="presParOf" srcId="{4BA96404-AE33-460B-8CDA-54A9FE630468}" destId="{03053BB0-87D2-4D33-B49B-39D3B2A8AEC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0659B7-082A-4782-8D6F-CB83766CAC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F60F364B-4B8D-4976-AE93-CCDB6D251A14}">
      <dgm:prSet/>
      <dgm:spPr/>
      <dgm:t>
        <a:bodyPr/>
        <a:lstStyle/>
        <a:p>
          <a:pPr algn="just" rtl="0"/>
          <a:r>
            <a:rPr lang="es-ES" baseline="0" smtClean="0"/>
            <a:t>Los métodos describen cómo construir técnicamente el software. Comprende las actividades de:</a:t>
          </a:r>
          <a:endParaRPr lang="es-ES"/>
        </a:p>
      </dgm:t>
    </dgm:pt>
    <dgm:pt modelId="{348105D5-8078-4FC7-8D85-8C324B9AE917}" type="parTrans" cxnId="{10B4A4B3-BE59-436C-B2BE-34313C9D6DA9}">
      <dgm:prSet/>
      <dgm:spPr/>
      <dgm:t>
        <a:bodyPr/>
        <a:lstStyle/>
        <a:p>
          <a:pPr algn="just"/>
          <a:endParaRPr lang="es-ES"/>
        </a:p>
      </dgm:t>
    </dgm:pt>
    <dgm:pt modelId="{7D86C60D-16D9-4C2A-A13D-6A8FF142567E}" type="sibTrans" cxnId="{10B4A4B3-BE59-436C-B2BE-34313C9D6DA9}">
      <dgm:prSet/>
      <dgm:spPr/>
      <dgm:t>
        <a:bodyPr/>
        <a:lstStyle/>
        <a:p>
          <a:pPr algn="just"/>
          <a:endParaRPr lang="es-ES"/>
        </a:p>
      </dgm:t>
    </dgm:pt>
    <dgm:pt modelId="{C59A05CD-7718-422A-B913-B9CD09FCD532}">
      <dgm:prSet/>
      <dgm:spPr/>
      <dgm:t>
        <a:bodyPr/>
        <a:lstStyle/>
        <a:p>
          <a:pPr algn="just" rtl="0"/>
          <a:r>
            <a:rPr lang="es-ES" baseline="0" smtClean="0"/>
            <a:t>Planificación y estimación de proyectos</a:t>
          </a:r>
          <a:endParaRPr lang="es-ES"/>
        </a:p>
      </dgm:t>
    </dgm:pt>
    <dgm:pt modelId="{E9995F55-9F93-46A8-80E8-317A419F50DF}" type="parTrans" cxnId="{BBADE094-BDD6-40DD-A50C-5EF7C8D82C6E}">
      <dgm:prSet/>
      <dgm:spPr/>
      <dgm:t>
        <a:bodyPr/>
        <a:lstStyle/>
        <a:p>
          <a:pPr algn="just"/>
          <a:endParaRPr lang="es-ES"/>
        </a:p>
      </dgm:t>
    </dgm:pt>
    <dgm:pt modelId="{ADC62431-80DE-4F82-BFE9-9A3403C1CE65}" type="sibTrans" cxnId="{BBADE094-BDD6-40DD-A50C-5EF7C8D82C6E}">
      <dgm:prSet/>
      <dgm:spPr/>
      <dgm:t>
        <a:bodyPr/>
        <a:lstStyle/>
        <a:p>
          <a:pPr algn="just"/>
          <a:endParaRPr lang="es-ES"/>
        </a:p>
      </dgm:t>
    </dgm:pt>
    <dgm:pt modelId="{AE2ACC70-44FD-40A1-9AC7-98E0A40B0B22}">
      <dgm:prSet/>
      <dgm:spPr/>
      <dgm:t>
        <a:bodyPr/>
        <a:lstStyle/>
        <a:p>
          <a:pPr algn="just" rtl="0"/>
          <a:r>
            <a:rPr lang="es-ES" baseline="0" smtClean="0"/>
            <a:t>Análisis de requisitos</a:t>
          </a:r>
          <a:endParaRPr lang="es-ES"/>
        </a:p>
      </dgm:t>
    </dgm:pt>
    <dgm:pt modelId="{197AED14-FA01-4A8D-ABE5-18936FFD0F11}" type="parTrans" cxnId="{C0AF4286-1DBF-48C3-A09F-130B4DFF935A}">
      <dgm:prSet/>
      <dgm:spPr/>
      <dgm:t>
        <a:bodyPr/>
        <a:lstStyle/>
        <a:p>
          <a:pPr algn="just"/>
          <a:endParaRPr lang="es-ES"/>
        </a:p>
      </dgm:t>
    </dgm:pt>
    <dgm:pt modelId="{5060E586-C6DF-4568-B967-DED8CF87532C}" type="sibTrans" cxnId="{C0AF4286-1DBF-48C3-A09F-130B4DFF935A}">
      <dgm:prSet/>
      <dgm:spPr/>
      <dgm:t>
        <a:bodyPr/>
        <a:lstStyle/>
        <a:p>
          <a:pPr algn="just"/>
          <a:endParaRPr lang="es-ES"/>
        </a:p>
      </dgm:t>
    </dgm:pt>
    <dgm:pt modelId="{7FB13F87-91E9-4B28-9859-13ED3479FAB9}">
      <dgm:prSet/>
      <dgm:spPr/>
      <dgm:t>
        <a:bodyPr/>
        <a:lstStyle/>
        <a:p>
          <a:pPr algn="just" rtl="0"/>
          <a:r>
            <a:rPr lang="es-ES" baseline="0" smtClean="0"/>
            <a:t>Diseño</a:t>
          </a:r>
          <a:endParaRPr lang="es-ES"/>
        </a:p>
      </dgm:t>
    </dgm:pt>
    <dgm:pt modelId="{DE95513C-161A-43AB-AF59-3578DD68DF7F}" type="parTrans" cxnId="{E6774010-E3D5-4D51-91FE-0651FC5AC760}">
      <dgm:prSet/>
      <dgm:spPr/>
      <dgm:t>
        <a:bodyPr/>
        <a:lstStyle/>
        <a:p>
          <a:pPr algn="just"/>
          <a:endParaRPr lang="es-ES"/>
        </a:p>
      </dgm:t>
    </dgm:pt>
    <dgm:pt modelId="{69DABA0E-B8FD-4158-ABC1-BA7B2BB7B33E}" type="sibTrans" cxnId="{E6774010-E3D5-4D51-91FE-0651FC5AC760}">
      <dgm:prSet/>
      <dgm:spPr/>
      <dgm:t>
        <a:bodyPr/>
        <a:lstStyle/>
        <a:p>
          <a:pPr algn="just"/>
          <a:endParaRPr lang="es-ES"/>
        </a:p>
      </dgm:t>
    </dgm:pt>
    <dgm:pt modelId="{9FFAD17C-D124-48B4-9E45-79ADBDF733F4}">
      <dgm:prSet/>
      <dgm:spPr/>
      <dgm:t>
        <a:bodyPr/>
        <a:lstStyle/>
        <a:p>
          <a:pPr algn="just" rtl="0"/>
          <a:r>
            <a:rPr lang="es-ES" baseline="0" smtClean="0"/>
            <a:t>Codificación</a:t>
          </a:r>
          <a:endParaRPr lang="es-ES"/>
        </a:p>
      </dgm:t>
    </dgm:pt>
    <dgm:pt modelId="{44BB70D1-6407-4A4A-806E-7AA2B194728B}" type="parTrans" cxnId="{D276A647-EC8D-486A-AA67-B1F07FE69907}">
      <dgm:prSet/>
      <dgm:spPr/>
      <dgm:t>
        <a:bodyPr/>
        <a:lstStyle/>
        <a:p>
          <a:pPr algn="just"/>
          <a:endParaRPr lang="es-ES"/>
        </a:p>
      </dgm:t>
    </dgm:pt>
    <dgm:pt modelId="{233F24C4-072C-4007-B4F7-E2E94FCE80E3}" type="sibTrans" cxnId="{D276A647-EC8D-486A-AA67-B1F07FE69907}">
      <dgm:prSet/>
      <dgm:spPr/>
      <dgm:t>
        <a:bodyPr/>
        <a:lstStyle/>
        <a:p>
          <a:pPr algn="just"/>
          <a:endParaRPr lang="es-ES"/>
        </a:p>
      </dgm:t>
    </dgm:pt>
    <dgm:pt modelId="{F2F339AE-15C9-4DBD-92B7-CC643286B2C9}">
      <dgm:prSet/>
      <dgm:spPr/>
      <dgm:t>
        <a:bodyPr/>
        <a:lstStyle/>
        <a:p>
          <a:pPr algn="just" rtl="0"/>
          <a:r>
            <a:rPr lang="es-ES" baseline="0" smtClean="0"/>
            <a:t>Prueba</a:t>
          </a:r>
          <a:endParaRPr lang="es-ES"/>
        </a:p>
      </dgm:t>
    </dgm:pt>
    <dgm:pt modelId="{9895CA08-8E7E-4671-92E4-002325D63CC9}" type="parTrans" cxnId="{A3F2285D-CD63-4EDF-9C53-61464945DF9D}">
      <dgm:prSet/>
      <dgm:spPr/>
      <dgm:t>
        <a:bodyPr/>
        <a:lstStyle/>
        <a:p>
          <a:pPr algn="just"/>
          <a:endParaRPr lang="es-ES"/>
        </a:p>
      </dgm:t>
    </dgm:pt>
    <dgm:pt modelId="{1EA60FBA-27A3-4D77-9A90-DEE219D087B6}" type="sibTrans" cxnId="{A3F2285D-CD63-4EDF-9C53-61464945DF9D}">
      <dgm:prSet/>
      <dgm:spPr/>
      <dgm:t>
        <a:bodyPr/>
        <a:lstStyle/>
        <a:p>
          <a:pPr algn="just"/>
          <a:endParaRPr lang="es-ES"/>
        </a:p>
      </dgm:t>
    </dgm:pt>
    <dgm:pt modelId="{D5C662D0-915C-46A9-BE80-39D4570D482F}">
      <dgm:prSet/>
      <dgm:spPr/>
      <dgm:t>
        <a:bodyPr/>
        <a:lstStyle/>
        <a:p>
          <a:pPr algn="just" rtl="0"/>
          <a:r>
            <a:rPr lang="es-ES" baseline="0" smtClean="0"/>
            <a:t>Mantenimiento</a:t>
          </a:r>
          <a:endParaRPr lang="es-ES"/>
        </a:p>
      </dgm:t>
    </dgm:pt>
    <dgm:pt modelId="{68F3DB53-41B7-435B-AF0F-250A9424F382}" type="parTrans" cxnId="{CB5AE4EE-4794-450F-835D-2AE9AB0CEC63}">
      <dgm:prSet/>
      <dgm:spPr/>
      <dgm:t>
        <a:bodyPr/>
        <a:lstStyle/>
        <a:p>
          <a:pPr algn="just"/>
          <a:endParaRPr lang="es-ES"/>
        </a:p>
      </dgm:t>
    </dgm:pt>
    <dgm:pt modelId="{5F9C0F2A-2C4F-4AFD-BBDC-0FECBC2B37CD}" type="sibTrans" cxnId="{CB5AE4EE-4794-450F-835D-2AE9AB0CEC63}">
      <dgm:prSet/>
      <dgm:spPr/>
      <dgm:t>
        <a:bodyPr/>
        <a:lstStyle/>
        <a:p>
          <a:pPr algn="just"/>
          <a:endParaRPr lang="es-ES"/>
        </a:p>
      </dgm:t>
    </dgm:pt>
    <dgm:pt modelId="{3278FA5D-D052-45BF-B95E-5069B1C36D92}">
      <dgm:prSet/>
      <dgm:spPr/>
      <dgm:t>
        <a:bodyPr/>
        <a:lstStyle/>
        <a:p>
          <a:pPr algn="just" rtl="0"/>
          <a:r>
            <a:rPr lang="es-ES" baseline="0" smtClean="0"/>
            <a:t>Las herramientas dan soporte semiautomático a los métodos.</a:t>
          </a:r>
          <a:endParaRPr lang="es-ES"/>
        </a:p>
      </dgm:t>
    </dgm:pt>
    <dgm:pt modelId="{4F11EC63-4C22-4489-B2A5-24BFD5438FB0}" type="parTrans" cxnId="{75E790AB-F583-4879-B2AE-FCA2ED6BF3C3}">
      <dgm:prSet/>
      <dgm:spPr/>
      <dgm:t>
        <a:bodyPr/>
        <a:lstStyle/>
        <a:p>
          <a:pPr algn="just"/>
          <a:endParaRPr lang="es-ES"/>
        </a:p>
      </dgm:t>
    </dgm:pt>
    <dgm:pt modelId="{294C956E-7312-4098-8748-29EC84F0F736}" type="sibTrans" cxnId="{75E790AB-F583-4879-B2AE-FCA2ED6BF3C3}">
      <dgm:prSet/>
      <dgm:spPr/>
      <dgm:t>
        <a:bodyPr/>
        <a:lstStyle/>
        <a:p>
          <a:pPr algn="just"/>
          <a:endParaRPr lang="es-ES"/>
        </a:p>
      </dgm:t>
    </dgm:pt>
    <dgm:pt modelId="{98FE7AB3-D51F-43E3-AA0C-9EB3A08CE0DF}">
      <dgm:prSet/>
      <dgm:spPr/>
      <dgm:t>
        <a:bodyPr/>
        <a:lstStyle/>
        <a:p>
          <a:pPr algn="just" rtl="0"/>
          <a:r>
            <a:rPr lang="es-ES" baseline="0" smtClean="0"/>
            <a:t>Los procedimientos relacionan formalmente los métodos y las herramientas.</a:t>
          </a:r>
          <a:endParaRPr lang="es-ES"/>
        </a:p>
      </dgm:t>
    </dgm:pt>
    <dgm:pt modelId="{90F30E26-476D-4A34-A6BB-F5AA6EF42558}" type="parTrans" cxnId="{33226989-958A-44F0-A897-22C778BC2642}">
      <dgm:prSet/>
      <dgm:spPr/>
      <dgm:t>
        <a:bodyPr/>
        <a:lstStyle/>
        <a:p>
          <a:pPr algn="just"/>
          <a:endParaRPr lang="es-ES"/>
        </a:p>
      </dgm:t>
    </dgm:pt>
    <dgm:pt modelId="{CE4771B5-9858-4232-BC20-97402C823902}" type="sibTrans" cxnId="{33226989-958A-44F0-A897-22C778BC2642}">
      <dgm:prSet/>
      <dgm:spPr/>
      <dgm:t>
        <a:bodyPr/>
        <a:lstStyle/>
        <a:p>
          <a:pPr algn="just"/>
          <a:endParaRPr lang="es-ES"/>
        </a:p>
      </dgm:t>
    </dgm:pt>
    <dgm:pt modelId="{8178F879-7F3C-4A1A-B05E-93E0F7A5C936}" type="pres">
      <dgm:prSet presAssocID="{270659B7-082A-4782-8D6F-CB83766CAC63}" presName="linear" presStyleCnt="0">
        <dgm:presLayoutVars>
          <dgm:animLvl val="lvl"/>
          <dgm:resizeHandles val="exact"/>
        </dgm:presLayoutVars>
      </dgm:prSet>
      <dgm:spPr/>
      <dgm:t>
        <a:bodyPr/>
        <a:lstStyle/>
        <a:p>
          <a:endParaRPr lang="es-ES"/>
        </a:p>
      </dgm:t>
    </dgm:pt>
    <dgm:pt modelId="{EF924A25-1378-4974-9934-560BF79E3944}" type="pres">
      <dgm:prSet presAssocID="{F60F364B-4B8D-4976-AE93-CCDB6D251A14}" presName="parentText" presStyleLbl="node1" presStyleIdx="0" presStyleCnt="3">
        <dgm:presLayoutVars>
          <dgm:chMax val="0"/>
          <dgm:bulletEnabled val="1"/>
        </dgm:presLayoutVars>
      </dgm:prSet>
      <dgm:spPr/>
      <dgm:t>
        <a:bodyPr/>
        <a:lstStyle/>
        <a:p>
          <a:endParaRPr lang="es-ES"/>
        </a:p>
      </dgm:t>
    </dgm:pt>
    <dgm:pt modelId="{ABF47BBB-A109-4CB1-93BD-27C463C8F21D}" type="pres">
      <dgm:prSet presAssocID="{F60F364B-4B8D-4976-AE93-CCDB6D251A14}" presName="childText" presStyleLbl="revTx" presStyleIdx="0" presStyleCnt="1">
        <dgm:presLayoutVars>
          <dgm:bulletEnabled val="1"/>
        </dgm:presLayoutVars>
      </dgm:prSet>
      <dgm:spPr/>
      <dgm:t>
        <a:bodyPr/>
        <a:lstStyle/>
        <a:p>
          <a:endParaRPr lang="es-ES"/>
        </a:p>
      </dgm:t>
    </dgm:pt>
    <dgm:pt modelId="{80EA46A4-3742-491C-A1AB-F3CC45A78094}" type="pres">
      <dgm:prSet presAssocID="{3278FA5D-D052-45BF-B95E-5069B1C36D92}" presName="parentText" presStyleLbl="node1" presStyleIdx="1" presStyleCnt="3">
        <dgm:presLayoutVars>
          <dgm:chMax val="0"/>
          <dgm:bulletEnabled val="1"/>
        </dgm:presLayoutVars>
      </dgm:prSet>
      <dgm:spPr/>
      <dgm:t>
        <a:bodyPr/>
        <a:lstStyle/>
        <a:p>
          <a:endParaRPr lang="es-ES"/>
        </a:p>
      </dgm:t>
    </dgm:pt>
    <dgm:pt modelId="{D7D53576-561E-41DA-86C9-F1E089A491CA}" type="pres">
      <dgm:prSet presAssocID="{294C956E-7312-4098-8748-29EC84F0F736}" presName="spacer" presStyleCnt="0"/>
      <dgm:spPr/>
    </dgm:pt>
    <dgm:pt modelId="{2214C5FA-FC93-4AE5-BDEF-9E27D58DC7E0}" type="pres">
      <dgm:prSet presAssocID="{98FE7AB3-D51F-43E3-AA0C-9EB3A08CE0DF}" presName="parentText" presStyleLbl="node1" presStyleIdx="2" presStyleCnt="3">
        <dgm:presLayoutVars>
          <dgm:chMax val="0"/>
          <dgm:bulletEnabled val="1"/>
        </dgm:presLayoutVars>
      </dgm:prSet>
      <dgm:spPr/>
      <dgm:t>
        <a:bodyPr/>
        <a:lstStyle/>
        <a:p>
          <a:endParaRPr lang="es-ES"/>
        </a:p>
      </dgm:t>
    </dgm:pt>
  </dgm:ptLst>
  <dgm:cxnLst>
    <dgm:cxn modelId="{11F0B73B-4B95-4569-BA59-803106348FBA}" type="presOf" srcId="{7FB13F87-91E9-4B28-9859-13ED3479FAB9}" destId="{ABF47BBB-A109-4CB1-93BD-27C463C8F21D}" srcOrd="0" destOrd="2" presId="urn:microsoft.com/office/officeart/2005/8/layout/vList2"/>
    <dgm:cxn modelId="{D276A647-EC8D-486A-AA67-B1F07FE69907}" srcId="{F60F364B-4B8D-4976-AE93-CCDB6D251A14}" destId="{9FFAD17C-D124-48B4-9E45-79ADBDF733F4}" srcOrd="3" destOrd="0" parTransId="{44BB70D1-6407-4A4A-806E-7AA2B194728B}" sibTransId="{233F24C4-072C-4007-B4F7-E2E94FCE80E3}"/>
    <dgm:cxn modelId="{BBADE094-BDD6-40DD-A50C-5EF7C8D82C6E}" srcId="{F60F364B-4B8D-4976-AE93-CCDB6D251A14}" destId="{C59A05CD-7718-422A-B913-B9CD09FCD532}" srcOrd="0" destOrd="0" parTransId="{E9995F55-9F93-46A8-80E8-317A419F50DF}" sibTransId="{ADC62431-80DE-4F82-BFE9-9A3403C1CE65}"/>
    <dgm:cxn modelId="{9F0DE8F4-E5A4-43A0-9DA3-DD88651DBC95}" type="presOf" srcId="{C59A05CD-7718-422A-B913-B9CD09FCD532}" destId="{ABF47BBB-A109-4CB1-93BD-27C463C8F21D}" srcOrd="0" destOrd="0" presId="urn:microsoft.com/office/officeart/2005/8/layout/vList2"/>
    <dgm:cxn modelId="{CB5AE4EE-4794-450F-835D-2AE9AB0CEC63}" srcId="{F60F364B-4B8D-4976-AE93-CCDB6D251A14}" destId="{D5C662D0-915C-46A9-BE80-39D4570D482F}" srcOrd="5" destOrd="0" parTransId="{68F3DB53-41B7-435B-AF0F-250A9424F382}" sibTransId="{5F9C0F2A-2C4F-4AFD-BBDC-0FECBC2B37CD}"/>
    <dgm:cxn modelId="{4F0F928D-131F-48BF-B936-CD679B873B06}" type="presOf" srcId="{9FFAD17C-D124-48B4-9E45-79ADBDF733F4}" destId="{ABF47BBB-A109-4CB1-93BD-27C463C8F21D}" srcOrd="0" destOrd="3" presId="urn:microsoft.com/office/officeart/2005/8/layout/vList2"/>
    <dgm:cxn modelId="{33226989-958A-44F0-A897-22C778BC2642}" srcId="{270659B7-082A-4782-8D6F-CB83766CAC63}" destId="{98FE7AB3-D51F-43E3-AA0C-9EB3A08CE0DF}" srcOrd="2" destOrd="0" parTransId="{90F30E26-476D-4A34-A6BB-F5AA6EF42558}" sibTransId="{CE4771B5-9858-4232-BC20-97402C823902}"/>
    <dgm:cxn modelId="{3D847580-CF7F-4700-AB7D-14AFAB776C46}" type="presOf" srcId="{3278FA5D-D052-45BF-B95E-5069B1C36D92}" destId="{80EA46A4-3742-491C-A1AB-F3CC45A78094}" srcOrd="0" destOrd="0" presId="urn:microsoft.com/office/officeart/2005/8/layout/vList2"/>
    <dgm:cxn modelId="{4B22D433-5A58-4AB4-90A5-FE77224775FF}" type="presOf" srcId="{F2F339AE-15C9-4DBD-92B7-CC643286B2C9}" destId="{ABF47BBB-A109-4CB1-93BD-27C463C8F21D}" srcOrd="0" destOrd="4" presId="urn:microsoft.com/office/officeart/2005/8/layout/vList2"/>
    <dgm:cxn modelId="{75E790AB-F583-4879-B2AE-FCA2ED6BF3C3}" srcId="{270659B7-082A-4782-8D6F-CB83766CAC63}" destId="{3278FA5D-D052-45BF-B95E-5069B1C36D92}" srcOrd="1" destOrd="0" parTransId="{4F11EC63-4C22-4489-B2A5-24BFD5438FB0}" sibTransId="{294C956E-7312-4098-8748-29EC84F0F736}"/>
    <dgm:cxn modelId="{10B4A4B3-BE59-436C-B2BE-34313C9D6DA9}" srcId="{270659B7-082A-4782-8D6F-CB83766CAC63}" destId="{F60F364B-4B8D-4976-AE93-CCDB6D251A14}" srcOrd="0" destOrd="0" parTransId="{348105D5-8078-4FC7-8D85-8C324B9AE917}" sibTransId="{7D86C60D-16D9-4C2A-A13D-6A8FF142567E}"/>
    <dgm:cxn modelId="{BB4DDB3F-0ABE-4EE2-A93C-53115C775DEF}" type="presOf" srcId="{AE2ACC70-44FD-40A1-9AC7-98E0A40B0B22}" destId="{ABF47BBB-A109-4CB1-93BD-27C463C8F21D}" srcOrd="0" destOrd="1" presId="urn:microsoft.com/office/officeart/2005/8/layout/vList2"/>
    <dgm:cxn modelId="{3178B111-BAE4-4A53-882F-27398D223586}" type="presOf" srcId="{98FE7AB3-D51F-43E3-AA0C-9EB3A08CE0DF}" destId="{2214C5FA-FC93-4AE5-BDEF-9E27D58DC7E0}" srcOrd="0" destOrd="0" presId="urn:microsoft.com/office/officeart/2005/8/layout/vList2"/>
    <dgm:cxn modelId="{E6774010-E3D5-4D51-91FE-0651FC5AC760}" srcId="{F60F364B-4B8D-4976-AE93-CCDB6D251A14}" destId="{7FB13F87-91E9-4B28-9859-13ED3479FAB9}" srcOrd="2" destOrd="0" parTransId="{DE95513C-161A-43AB-AF59-3578DD68DF7F}" sibTransId="{69DABA0E-B8FD-4158-ABC1-BA7B2BB7B33E}"/>
    <dgm:cxn modelId="{81864EBC-D3AE-4AD4-B611-0DFABEA182B7}" type="presOf" srcId="{270659B7-082A-4782-8D6F-CB83766CAC63}" destId="{8178F879-7F3C-4A1A-B05E-93E0F7A5C936}" srcOrd="0" destOrd="0" presId="urn:microsoft.com/office/officeart/2005/8/layout/vList2"/>
    <dgm:cxn modelId="{BD7AF08F-35F4-4D35-AC15-2E614ED7D933}" type="presOf" srcId="{F60F364B-4B8D-4976-AE93-CCDB6D251A14}" destId="{EF924A25-1378-4974-9934-560BF79E3944}" srcOrd="0" destOrd="0" presId="urn:microsoft.com/office/officeart/2005/8/layout/vList2"/>
    <dgm:cxn modelId="{2D6CC00E-A40B-448B-80DB-A8317F8D8494}" type="presOf" srcId="{D5C662D0-915C-46A9-BE80-39D4570D482F}" destId="{ABF47BBB-A109-4CB1-93BD-27C463C8F21D}" srcOrd="0" destOrd="5" presId="urn:microsoft.com/office/officeart/2005/8/layout/vList2"/>
    <dgm:cxn modelId="{A3F2285D-CD63-4EDF-9C53-61464945DF9D}" srcId="{F60F364B-4B8D-4976-AE93-CCDB6D251A14}" destId="{F2F339AE-15C9-4DBD-92B7-CC643286B2C9}" srcOrd="4" destOrd="0" parTransId="{9895CA08-8E7E-4671-92E4-002325D63CC9}" sibTransId="{1EA60FBA-27A3-4D77-9A90-DEE219D087B6}"/>
    <dgm:cxn modelId="{C0AF4286-1DBF-48C3-A09F-130B4DFF935A}" srcId="{F60F364B-4B8D-4976-AE93-CCDB6D251A14}" destId="{AE2ACC70-44FD-40A1-9AC7-98E0A40B0B22}" srcOrd="1" destOrd="0" parTransId="{197AED14-FA01-4A8D-ABE5-18936FFD0F11}" sibTransId="{5060E586-C6DF-4568-B967-DED8CF87532C}"/>
    <dgm:cxn modelId="{1B6633E1-2676-478F-9555-4DA3C07A4550}" type="presParOf" srcId="{8178F879-7F3C-4A1A-B05E-93E0F7A5C936}" destId="{EF924A25-1378-4974-9934-560BF79E3944}" srcOrd="0" destOrd="0" presId="urn:microsoft.com/office/officeart/2005/8/layout/vList2"/>
    <dgm:cxn modelId="{E3ECA3AD-1701-49E5-B6C1-C0B6D0DDD79C}" type="presParOf" srcId="{8178F879-7F3C-4A1A-B05E-93E0F7A5C936}" destId="{ABF47BBB-A109-4CB1-93BD-27C463C8F21D}" srcOrd="1" destOrd="0" presId="urn:microsoft.com/office/officeart/2005/8/layout/vList2"/>
    <dgm:cxn modelId="{56CE8823-160E-445F-ADB2-8166232640E8}" type="presParOf" srcId="{8178F879-7F3C-4A1A-B05E-93E0F7A5C936}" destId="{80EA46A4-3742-491C-A1AB-F3CC45A78094}" srcOrd="2" destOrd="0" presId="urn:microsoft.com/office/officeart/2005/8/layout/vList2"/>
    <dgm:cxn modelId="{19859D87-3A11-4940-A54C-351382CECE01}" type="presParOf" srcId="{8178F879-7F3C-4A1A-B05E-93E0F7A5C936}" destId="{D7D53576-561E-41DA-86C9-F1E089A491CA}" srcOrd="3" destOrd="0" presId="urn:microsoft.com/office/officeart/2005/8/layout/vList2"/>
    <dgm:cxn modelId="{7798AC49-69D5-4C35-90D8-5A78E77C8FC8}" type="presParOf" srcId="{8178F879-7F3C-4A1A-B05E-93E0F7A5C936}" destId="{2214C5FA-FC93-4AE5-BDEF-9E27D58DC7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0DFC0E-02B0-4471-A3E3-6CD889E1C6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CCE02FA3-635D-49A1-8C43-CE82C0D023BE}">
      <dgm:prSet custT="1"/>
      <dgm:spPr/>
      <dgm:t>
        <a:bodyPr/>
        <a:lstStyle/>
        <a:p>
          <a:pPr algn="just" rtl="0"/>
          <a:r>
            <a:rPr lang="es-ES" sz="2400" baseline="0" smtClean="0"/>
            <a:t>La calidad del software es una noción que puede ser descrita mediante una serie de factores, que pueden ser:</a:t>
          </a:r>
          <a:endParaRPr lang="es-ES" sz="2400"/>
        </a:p>
      </dgm:t>
    </dgm:pt>
    <dgm:pt modelId="{8A336C58-7146-4F3B-908B-00167B979247}" type="parTrans" cxnId="{FFB8CA1A-F690-4F43-8AEF-472377BCE5DE}">
      <dgm:prSet/>
      <dgm:spPr/>
      <dgm:t>
        <a:bodyPr/>
        <a:lstStyle/>
        <a:p>
          <a:endParaRPr lang="es-ES"/>
        </a:p>
      </dgm:t>
    </dgm:pt>
    <dgm:pt modelId="{D2FC2BEA-5BA4-4D15-A5CE-21A8C5FC8C51}" type="sibTrans" cxnId="{FFB8CA1A-F690-4F43-8AEF-472377BCE5DE}">
      <dgm:prSet/>
      <dgm:spPr/>
      <dgm:t>
        <a:bodyPr/>
        <a:lstStyle/>
        <a:p>
          <a:endParaRPr lang="es-ES"/>
        </a:p>
      </dgm:t>
    </dgm:pt>
    <dgm:pt modelId="{A3C81087-7522-4C32-A636-28C305A90333}">
      <dgm:prSet custT="1"/>
      <dgm:spPr/>
      <dgm:t>
        <a:bodyPr/>
        <a:lstStyle/>
        <a:p>
          <a:pPr rtl="0"/>
          <a:r>
            <a:rPr lang="es-ES" sz="2000" b="1" baseline="0" dirty="0" smtClean="0"/>
            <a:t>Externos:</a:t>
          </a:r>
          <a:r>
            <a:rPr lang="es-ES" sz="2000" baseline="0" dirty="0" smtClean="0"/>
            <a:t> observables por los usuarios del producto.</a:t>
          </a:r>
          <a:endParaRPr lang="es-ES" sz="2000" dirty="0"/>
        </a:p>
      </dgm:t>
    </dgm:pt>
    <dgm:pt modelId="{08308AC3-2E70-4FF7-892F-61EFD7D8798F}" type="parTrans" cxnId="{D7B4E010-126A-4F70-87CF-C1528FC3015F}">
      <dgm:prSet/>
      <dgm:spPr/>
      <dgm:t>
        <a:bodyPr/>
        <a:lstStyle/>
        <a:p>
          <a:endParaRPr lang="es-ES"/>
        </a:p>
      </dgm:t>
    </dgm:pt>
    <dgm:pt modelId="{C6DDFD79-E66C-49C0-80C0-64962564A69A}" type="sibTrans" cxnId="{D7B4E010-126A-4F70-87CF-C1528FC3015F}">
      <dgm:prSet/>
      <dgm:spPr/>
      <dgm:t>
        <a:bodyPr/>
        <a:lstStyle/>
        <a:p>
          <a:endParaRPr lang="es-ES"/>
        </a:p>
      </dgm:t>
    </dgm:pt>
    <dgm:pt modelId="{A806B41F-4B98-44F5-B29D-25FB18BE0598}">
      <dgm:prSet custT="1"/>
      <dgm:spPr/>
      <dgm:t>
        <a:bodyPr/>
        <a:lstStyle/>
        <a:p>
          <a:pPr rtl="0"/>
          <a:r>
            <a:rPr lang="es-ES" sz="2000" b="1" baseline="0" dirty="0" smtClean="0"/>
            <a:t>Internos:</a:t>
          </a:r>
          <a:r>
            <a:rPr lang="es-ES" sz="2000" baseline="0" dirty="0" smtClean="0"/>
            <a:t> observables por profesionales de la computación.</a:t>
          </a:r>
          <a:endParaRPr lang="es-ES" sz="2000" dirty="0"/>
        </a:p>
      </dgm:t>
    </dgm:pt>
    <dgm:pt modelId="{B7629CB9-72DA-4FEE-AF4C-5FBD0E265FC7}" type="parTrans" cxnId="{0CFEBB43-45FA-46C3-B4FC-C1E21D13C01C}">
      <dgm:prSet/>
      <dgm:spPr/>
      <dgm:t>
        <a:bodyPr/>
        <a:lstStyle/>
        <a:p>
          <a:endParaRPr lang="es-ES"/>
        </a:p>
      </dgm:t>
    </dgm:pt>
    <dgm:pt modelId="{3DF46BB6-FA51-44B2-9C47-7CD33373937D}" type="sibTrans" cxnId="{0CFEBB43-45FA-46C3-B4FC-C1E21D13C01C}">
      <dgm:prSet/>
      <dgm:spPr/>
      <dgm:t>
        <a:bodyPr/>
        <a:lstStyle/>
        <a:p>
          <a:endParaRPr lang="es-ES"/>
        </a:p>
      </dgm:t>
    </dgm:pt>
    <dgm:pt modelId="{C54349DE-6AF4-46D9-88F3-43116CC22429}" type="pres">
      <dgm:prSet presAssocID="{D40DFC0E-02B0-4471-A3E3-6CD889E1C6B8}" presName="linear" presStyleCnt="0">
        <dgm:presLayoutVars>
          <dgm:animLvl val="lvl"/>
          <dgm:resizeHandles val="exact"/>
        </dgm:presLayoutVars>
      </dgm:prSet>
      <dgm:spPr/>
      <dgm:t>
        <a:bodyPr/>
        <a:lstStyle/>
        <a:p>
          <a:endParaRPr lang="es-ES"/>
        </a:p>
      </dgm:t>
    </dgm:pt>
    <dgm:pt modelId="{EBC16E6F-568E-424B-96B6-CE1B1C9A2AD2}" type="pres">
      <dgm:prSet presAssocID="{CCE02FA3-635D-49A1-8C43-CE82C0D023BE}" presName="parentText" presStyleLbl="node1" presStyleIdx="0" presStyleCnt="1">
        <dgm:presLayoutVars>
          <dgm:chMax val="0"/>
          <dgm:bulletEnabled val="1"/>
        </dgm:presLayoutVars>
      </dgm:prSet>
      <dgm:spPr/>
      <dgm:t>
        <a:bodyPr/>
        <a:lstStyle/>
        <a:p>
          <a:endParaRPr lang="es-ES"/>
        </a:p>
      </dgm:t>
    </dgm:pt>
    <dgm:pt modelId="{EA497660-3783-46CB-B178-D47D70348046}" type="pres">
      <dgm:prSet presAssocID="{CCE02FA3-635D-49A1-8C43-CE82C0D023BE}" presName="childText" presStyleLbl="revTx" presStyleIdx="0" presStyleCnt="1">
        <dgm:presLayoutVars>
          <dgm:bulletEnabled val="1"/>
        </dgm:presLayoutVars>
      </dgm:prSet>
      <dgm:spPr/>
      <dgm:t>
        <a:bodyPr/>
        <a:lstStyle/>
        <a:p>
          <a:endParaRPr lang="es-ES"/>
        </a:p>
      </dgm:t>
    </dgm:pt>
  </dgm:ptLst>
  <dgm:cxnLst>
    <dgm:cxn modelId="{FFB8CA1A-F690-4F43-8AEF-472377BCE5DE}" srcId="{D40DFC0E-02B0-4471-A3E3-6CD889E1C6B8}" destId="{CCE02FA3-635D-49A1-8C43-CE82C0D023BE}" srcOrd="0" destOrd="0" parTransId="{8A336C58-7146-4F3B-908B-00167B979247}" sibTransId="{D2FC2BEA-5BA4-4D15-A5CE-21A8C5FC8C51}"/>
    <dgm:cxn modelId="{D7B4E010-126A-4F70-87CF-C1528FC3015F}" srcId="{CCE02FA3-635D-49A1-8C43-CE82C0D023BE}" destId="{A3C81087-7522-4C32-A636-28C305A90333}" srcOrd="0" destOrd="0" parTransId="{08308AC3-2E70-4FF7-892F-61EFD7D8798F}" sibTransId="{C6DDFD79-E66C-49C0-80C0-64962564A69A}"/>
    <dgm:cxn modelId="{DC963412-6CF0-4ABC-A298-AA85A80C0595}" type="presOf" srcId="{D40DFC0E-02B0-4471-A3E3-6CD889E1C6B8}" destId="{C54349DE-6AF4-46D9-88F3-43116CC22429}" srcOrd="0" destOrd="0" presId="urn:microsoft.com/office/officeart/2005/8/layout/vList2"/>
    <dgm:cxn modelId="{0CFEBB43-45FA-46C3-B4FC-C1E21D13C01C}" srcId="{CCE02FA3-635D-49A1-8C43-CE82C0D023BE}" destId="{A806B41F-4B98-44F5-B29D-25FB18BE0598}" srcOrd="1" destOrd="0" parTransId="{B7629CB9-72DA-4FEE-AF4C-5FBD0E265FC7}" sibTransId="{3DF46BB6-FA51-44B2-9C47-7CD33373937D}"/>
    <dgm:cxn modelId="{6867171E-3524-464A-86E5-2AAEB5479569}" type="presOf" srcId="{A3C81087-7522-4C32-A636-28C305A90333}" destId="{EA497660-3783-46CB-B178-D47D70348046}" srcOrd="0" destOrd="0" presId="urn:microsoft.com/office/officeart/2005/8/layout/vList2"/>
    <dgm:cxn modelId="{DA94D560-976A-4565-A4EB-2B657DEF516C}" type="presOf" srcId="{CCE02FA3-635D-49A1-8C43-CE82C0D023BE}" destId="{EBC16E6F-568E-424B-96B6-CE1B1C9A2AD2}" srcOrd="0" destOrd="0" presId="urn:microsoft.com/office/officeart/2005/8/layout/vList2"/>
    <dgm:cxn modelId="{8F44058D-E614-404B-B30C-5A01870FC6F5}" type="presOf" srcId="{A806B41F-4B98-44F5-B29D-25FB18BE0598}" destId="{EA497660-3783-46CB-B178-D47D70348046}" srcOrd="0" destOrd="1" presId="urn:microsoft.com/office/officeart/2005/8/layout/vList2"/>
    <dgm:cxn modelId="{24549ECD-544D-4E48-A92C-F62A2D056B4D}" type="presParOf" srcId="{C54349DE-6AF4-46D9-88F3-43116CC22429}" destId="{EBC16E6F-568E-424B-96B6-CE1B1C9A2AD2}" srcOrd="0" destOrd="0" presId="urn:microsoft.com/office/officeart/2005/8/layout/vList2"/>
    <dgm:cxn modelId="{D99F460F-1B72-46EA-9E87-9AEF603DB4B0}" type="presParOf" srcId="{C54349DE-6AF4-46D9-88F3-43116CC22429}" destId="{EA497660-3783-46CB-B178-D47D7034804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9A724-1F83-423D-98FD-57F6DE2293FF}">
      <dsp:nvSpPr>
        <dsp:cNvPr id="0" name=""/>
        <dsp:cNvSpPr/>
      </dsp:nvSpPr>
      <dsp:spPr>
        <a:xfrm>
          <a:off x="0" y="99886"/>
          <a:ext cx="7918450"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baseline="0" smtClean="0"/>
            <a:t>¿Qué es el software?</a:t>
          </a:r>
          <a:endParaRPr lang="es-ES" sz="2600" kern="1200"/>
        </a:p>
      </dsp:txBody>
      <dsp:txXfrm>
        <a:off x="28957" y="128843"/>
        <a:ext cx="7860536" cy="535276"/>
      </dsp:txXfrm>
    </dsp:sp>
    <dsp:sp modelId="{696BB6E7-FE9B-4A9F-83CA-58B513357C31}">
      <dsp:nvSpPr>
        <dsp:cNvPr id="0" name=""/>
        <dsp:cNvSpPr/>
      </dsp:nvSpPr>
      <dsp:spPr>
        <a:xfrm>
          <a:off x="0" y="693076"/>
          <a:ext cx="79184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11" tIns="33020" rIns="184912" bIns="33020" numCol="1" spcCol="1270" anchor="t" anchorCtr="0">
          <a:noAutofit/>
        </a:bodyPr>
        <a:lstStyle/>
        <a:p>
          <a:pPr marL="228600" lvl="1" indent="-228600" algn="just" defTabSz="889000" rtl="0">
            <a:lnSpc>
              <a:spcPct val="90000"/>
            </a:lnSpc>
            <a:spcBef>
              <a:spcPct val="0"/>
            </a:spcBef>
            <a:spcAft>
              <a:spcPct val="20000"/>
            </a:spcAft>
            <a:buChar char="••"/>
          </a:pPr>
          <a:r>
            <a:rPr lang="es-ES" sz="2000" b="0" kern="1200" baseline="0" dirty="0" smtClean="0"/>
            <a:t>Es el producto que diseñan y construyen los ingenieros del software. Esto abarca programas que se ejecutan dentro de una computadora de cualquier tamaño y arquitectura, documentos virtuales e impresos y datos que combinan números, texto, audio, video e imágenes.</a:t>
          </a:r>
          <a:endParaRPr lang="es-ES" sz="2000" b="0" kern="1200" dirty="0"/>
        </a:p>
      </dsp:txBody>
      <dsp:txXfrm>
        <a:off x="0" y="693076"/>
        <a:ext cx="7918450" cy="1076400"/>
      </dsp:txXfrm>
    </dsp:sp>
    <dsp:sp modelId="{C18CF359-DB98-49C6-829F-857BC1C6CB55}">
      <dsp:nvSpPr>
        <dsp:cNvPr id="0" name=""/>
        <dsp:cNvSpPr/>
      </dsp:nvSpPr>
      <dsp:spPr>
        <a:xfrm>
          <a:off x="0" y="1769476"/>
          <a:ext cx="7918450"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baseline="0" smtClean="0"/>
            <a:t>¿Quién lo hace?</a:t>
          </a:r>
          <a:endParaRPr lang="es-ES" sz="2600" kern="1200"/>
        </a:p>
      </dsp:txBody>
      <dsp:txXfrm>
        <a:off x="28957" y="1798433"/>
        <a:ext cx="7860536" cy="535276"/>
      </dsp:txXfrm>
    </dsp:sp>
    <dsp:sp modelId="{8E2E6EF6-D58E-472C-B52F-F904947DDC55}">
      <dsp:nvSpPr>
        <dsp:cNvPr id="0" name=""/>
        <dsp:cNvSpPr/>
      </dsp:nvSpPr>
      <dsp:spPr>
        <a:xfrm>
          <a:off x="0" y="2362666"/>
          <a:ext cx="7918450" cy="82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11" tIns="33020" rIns="184912" bIns="33020" numCol="1" spcCol="1270" anchor="t" anchorCtr="0">
          <a:noAutofit/>
        </a:bodyPr>
        <a:lstStyle/>
        <a:p>
          <a:pPr marL="228600" lvl="1" indent="-228600" algn="just" defTabSz="889000" rtl="0">
            <a:lnSpc>
              <a:spcPct val="90000"/>
            </a:lnSpc>
            <a:spcBef>
              <a:spcPct val="0"/>
            </a:spcBef>
            <a:spcAft>
              <a:spcPct val="20000"/>
            </a:spcAft>
            <a:buChar char="••"/>
          </a:pPr>
          <a:r>
            <a:rPr lang="es-ES" sz="2000" b="0" kern="1200" baseline="0" dirty="0" smtClean="0"/>
            <a:t>Los ingenieros de software lo construyen, y virtualmente cualquier persona en el mundo industrializado lo utiliza bien directa o indirectamente.</a:t>
          </a:r>
          <a:endParaRPr lang="es-ES" sz="2000" b="0" kern="1200" dirty="0"/>
        </a:p>
      </dsp:txBody>
      <dsp:txXfrm>
        <a:off x="0" y="2362666"/>
        <a:ext cx="7918450" cy="820754"/>
      </dsp:txXfrm>
    </dsp:sp>
    <dsp:sp modelId="{E9C6284F-71AC-4659-9854-698ACF09FAC5}">
      <dsp:nvSpPr>
        <dsp:cNvPr id="0" name=""/>
        <dsp:cNvSpPr/>
      </dsp:nvSpPr>
      <dsp:spPr>
        <a:xfrm>
          <a:off x="0" y="3183421"/>
          <a:ext cx="7918450"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baseline="0" dirty="0" smtClean="0"/>
            <a:t>¿Porqué es importante?</a:t>
          </a:r>
          <a:endParaRPr lang="es-ES" sz="2600" kern="1200" dirty="0"/>
        </a:p>
      </dsp:txBody>
      <dsp:txXfrm>
        <a:off x="28957" y="3212378"/>
        <a:ext cx="7860536" cy="535276"/>
      </dsp:txXfrm>
    </dsp:sp>
    <dsp:sp modelId="{1207371F-5CBC-4CAA-9B4B-4A909ACDF969}">
      <dsp:nvSpPr>
        <dsp:cNvPr id="0" name=""/>
        <dsp:cNvSpPr/>
      </dsp:nvSpPr>
      <dsp:spPr>
        <a:xfrm>
          <a:off x="0" y="3851491"/>
          <a:ext cx="7918450"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baseline="0" smtClean="0"/>
            <a:t>¿Cuáles son los pasos?</a:t>
          </a:r>
          <a:endParaRPr lang="es-ES" sz="2600" kern="1200"/>
        </a:p>
      </dsp:txBody>
      <dsp:txXfrm>
        <a:off x="28957" y="3880448"/>
        <a:ext cx="7860536" cy="5352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16BFE-80A6-42C4-8DB8-CB68798BCF2B}">
      <dsp:nvSpPr>
        <dsp:cNvPr id="0" name=""/>
        <dsp:cNvSpPr/>
      </dsp:nvSpPr>
      <dsp:spPr>
        <a:xfrm>
          <a:off x="0" y="17664"/>
          <a:ext cx="8407893" cy="725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baseline="0" dirty="0" smtClean="0">
              <a:solidFill>
                <a:schemeClr val="tx1"/>
              </a:solidFill>
            </a:rPr>
            <a:t>Corrección:</a:t>
          </a:r>
          <a:r>
            <a:rPr lang="es-ES" sz="2000" kern="1200" baseline="0" dirty="0" smtClean="0">
              <a:solidFill>
                <a:schemeClr val="tx1"/>
              </a:solidFill>
            </a:rPr>
            <a:t> capacidad de los productos de software de ejecutar sus tareas tal como están definidas en su especificación de requerimientos.</a:t>
          </a:r>
          <a:endParaRPr lang="es-ES" sz="2000" kern="1200" dirty="0">
            <a:solidFill>
              <a:schemeClr val="tx1"/>
            </a:solidFill>
          </a:endParaRPr>
        </a:p>
      </dsp:txBody>
      <dsp:txXfrm>
        <a:off x="35411" y="53075"/>
        <a:ext cx="8337071" cy="654577"/>
      </dsp:txXfrm>
    </dsp:sp>
    <dsp:sp modelId="{95E4E4C8-A538-4C99-B7C8-4479AEC18C2C}">
      <dsp:nvSpPr>
        <dsp:cNvPr id="0" name=""/>
        <dsp:cNvSpPr/>
      </dsp:nvSpPr>
      <dsp:spPr>
        <a:xfrm>
          <a:off x="0" y="832344"/>
          <a:ext cx="8407893" cy="725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baseline="0" dirty="0" smtClean="0">
              <a:solidFill>
                <a:schemeClr val="tx1"/>
              </a:solidFill>
            </a:rPr>
            <a:t>Robustez:</a:t>
          </a:r>
          <a:r>
            <a:rPr lang="es-ES" sz="2000" kern="1200" baseline="0" dirty="0" smtClean="0">
              <a:solidFill>
                <a:schemeClr val="tx1"/>
              </a:solidFill>
            </a:rPr>
            <a:t> capacidad de un sistema de software para funcionar en situaciones anormales.</a:t>
          </a:r>
          <a:endParaRPr lang="es-ES" sz="2000" kern="1200" dirty="0">
            <a:solidFill>
              <a:schemeClr val="tx1"/>
            </a:solidFill>
          </a:endParaRPr>
        </a:p>
      </dsp:txBody>
      <dsp:txXfrm>
        <a:off x="35411" y="867755"/>
        <a:ext cx="8337071" cy="654577"/>
      </dsp:txXfrm>
    </dsp:sp>
    <dsp:sp modelId="{AB66C8BB-8546-4E43-B5EB-8475D6C9FA80}">
      <dsp:nvSpPr>
        <dsp:cNvPr id="0" name=""/>
        <dsp:cNvSpPr/>
      </dsp:nvSpPr>
      <dsp:spPr>
        <a:xfrm>
          <a:off x="0" y="1647024"/>
          <a:ext cx="8407893" cy="725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baseline="0" smtClean="0">
              <a:solidFill>
                <a:schemeClr val="tx1"/>
              </a:solidFill>
            </a:rPr>
            <a:t>Modificabilidad:</a:t>
          </a:r>
          <a:r>
            <a:rPr lang="es-ES" sz="2000" kern="1200" baseline="0" smtClean="0">
              <a:solidFill>
                <a:schemeClr val="tx1"/>
              </a:solidFill>
            </a:rPr>
            <a:t> facilidad de un producto para adaptarse al cambio de especificaciones.</a:t>
          </a:r>
          <a:endParaRPr lang="es-ES" sz="2000" kern="1200">
            <a:solidFill>
              <a:schemeClr val="tx1"/>
            </a:solidFill>
          </a:endParaRPr>
        </a:p>
      </dsp:txBody>
      <dsp:txXfrm>
        <a:off x="35411" y="1682435"/>
        <a:ext cx="8337071" cy="654577"/>
      </dsp:txXfrm>
    </dsp:sp>
    <dsp:sp modelId="{71AE1B7A-72E4-4037-A6E8-B86A0984905E}">
      <dsp:nvSpPr>
        <dsp:cNvPr id="0" name=""/>
        <dsp:cNvSpPr/>
      </dsp:nvSpPr>
      <dsp:spPr>
        <a:xfrm>
          <a:off x="0" y="2461704"/>
          <a:ext cx="8407893" cy="725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baseline="0" smtClean="0">
              <a:solidFill>
                <a:schemeClr val="tx1"/>
              </a:solidFill>
            </a:rPr>
            <a:t>Reusabilidad:</a:t>
          </a:r>
          <a:r>
            <a:rPr lang="es-ES" sz="2000" kern="1200" baseline="0" smtClean="0">
              <a:solidFill>
                <a:schemeClr val="tx1"/>
              </a:solidFill>
            </a:rPr>
            <a:t> facilidad para ser reutilizado en todo o en parte para nuevas aplicaciones.</a:t>
          </a:r>
          <a:endParaRPr lang="es-ES" sz="2000" kern="1200">
            <a:solidFill>
              <a:schemeClr val="tx1"/>
            </a:solidFill>
          </a:endParaRPr>
        </a:p>
      </dsp:txBody>
      <dsp:txXfrm>
        <a:off x="35411" y="2497115"/>
        <a:ext cx="8337071" cy="654577"/>
      </dsp:txXfrm>
    </dsp:sp>
    <dsp:sp modelId="{3477FE48-C9DE-4069-8B6C-7775A6993214}">
      <dsp:nvSpPr>
        <dsp:cNvPr id="0" name=""/>
        <dsp:cNvSpPr/>
      </dsp:nvSpPr>
      <dsp:spPr>
        <a:xfrm>
          <a:off x="0" y="3276384"/>
          <a:ext cx="8407893" cy="725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baseline="0" dirty="0" smtClean="0">
              <a:solidFill>
                <a:schemeClr val="tx1"/>
              </a:solidFill>
            </a:rPr>
            <a:t>Compatibilidad:</a:t>
          </a:r>
          <a:r>
            <a:rPr lang="es-ES" sz="2000" kern="1200" baseline="0" dirty="0" smtClean="0">
              <a:solidFill>
                <a:schemeClr val="tx1"/>
              </a:solidFill>
            </a:rPr>
            <a:t> facilidad de los productos de software para combinarse unos con otros.</a:t>
          </a:r>
          <a:endParaRPr lang="es-ES" sz="2000" kern="1200" dirty="0">
            <a:solidFill>
              <a:schemeClr val="tx1"/>
            </a:solidFill>
          </a:endParaRPr>
        </a:p>
      </dsp:txBody>
      <dsp:txXfrm>
        <a:off x="35411" y="3311795"/>
        <a:ext cx="8337071" cy="654577"/>
      </dsp:txXfrm>
    </dsp:sp>
    <dsp:sp modelId="{37050AEF-87E2-4BF0-9172-1BA64CCB42E1}">
      <dsp:nvSpPr>
        <dsp:cNvPr id="0" name=""/>
        <dsp:cNvSpPr/>
      </dsp:nvSpPr>
      <dsp:spPr>
        <a:xfrm>
          <a:off x="0" y="4091064"/>
          <a:ext cx="8407893" cy="725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baseline="0" dirty="0" smtClean="0">
              <a:solidFill>
                <a:schemeClr val="tx1"/>
              </a:solidFill>
            </a:rPr>
            <a:t>Eficiencia:</a:t>
          </a:r>
          <a:r>
            <a:rPr lang="es-ES" sz="2000" kern="1200" baseline="0" dirty="0" smtClean="0">
              <a:solidFill>
                <a:schemeClr val="tx1"/>
              </a:solidFill>
            </a:rPr>
            <a:t> buen uso de los recursos de software y hardware disponibles.</a:t>
          </a:r>
          <a:endParaRPr lang="es-ES" sz="2000" kern="1200" dirty="0">
            <a:solidFill>
              <a:schemeClr val="tx1"/>
            </a:solidFill>
          </a:endParaRPr>
        </a:p>
      </dsp:txBody>
      <dsp:txXfrm>
        <a:off x="35411" y="4126475"/>
        <a:ext cx="8337071" cy="6545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3034C-EC6C-43F1-89C8-86441871FD7B}">
      <dsp:nvSpPr>
        <dsp:cNvPr id="0" name=""/>
        <dsp:cNvSpPr/>
      </dsp:nvSpPr>
      <dsp:spPr>
        <a:xfrm>
          <a:off x="0" y="34174"/>
          <a:ext cx="7613650" cy="9475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S" sz="1900" b="1" kern="1200" baseline="0" dirty="0" smtClean="0">
              <a:solidFill>
                <a:schemeClr val="tx1"/>
              </a:solidFill>
            </a:rPr>
            <a:t>Portabilidad:</a:t>
          </a:r>
          <a:r>
            <a:rPr lang="es-ES" sz="1900" kern="1200" baseline="0" dirty="0" smtClean="0">
              <a:solidFill>
                <a:schemeClr val="tx1"/>
              </a:solidFill>
            </a:rPr>
            <a:t> facilidad para adaptarse a otros entornos de software o hardware.</a:t>
          </a:r>
          <a:endParaRPr lang="es-ES" sz="1900" kern="1200" dirty="0">
            <a:solidFill>
              <a:schemeClr val="tx1"/>
            </a:solidFill>
          </a:endParaRPr>
        </a:p>
      </dsp:txBody>
      <dsp:txXfrm>
        <a:off x="46256" y="80430"/>
        <a:ext cx="7521138" cy="855041"/>
      </dsp:txXfrm>
    </dsp:sp>
    <dsp:sp modelId="{A644ED69-0994-49FF-B966-B64AA78813C2}">
      <dsp:nvSpPr>
        <dsp:cNvPr id="0" name=""/>
        <dsp:cNvSpPr/>
      </dsp:nvSpPr>
      <dsp:spPr>
        <a:xfrm>
          <a:off x="0" y="1036448"/>
          <a:ext cx="7613650" cy="9475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S" sz="1900" b="1" kern="1200" baseline="0" dirty="0" smtClean="0">
              <a:solidFill>
                <a:schemeClr val="tx1"/>
              </a:solidFill>
            </a:rPr>
            <a:t>Verificabilidad:</a:t>
          </a:r>
          <a:r>
            <a:rPr lang="es-ES" sz="1900" kern="1200" baseline="0" dirty="0" smtClean="0">
              <a:solidFill>
                <a:schemeClr val="tx1"/>
              </a:solidFill>
            </a:rPr>
            <a:t> facilidad para preparar procedimientos de aceptación, en particular datos de prueba, para detectar fallos durante las fases de validación y operación.</a:t>
          </a:r>
          <a:endParaRPr lang="es-ES" sz="1900" kern="1200" dirty="0">
            <a:solidFill>
              <a:schemeClr val="tx1"/>
            </a:solidFill>
          </a:endParaRPr>
        </a:p>
      </dsp:txBody>
      <dsp:txXfrm>
        <a:off x="46256" y="1082704"/>
        <a:ext cx="7521138" cy="855041"/>
      </dsp:txXfrm>
    </dsp:sp>
    <dsp:sp modelId="{97BFC131-7F60-48EF-9D58-AE90BC9ED5F0}">
      <dsp:nvSpPr>
        <dsp:cNvPr id="0" name=""/>
        <dsp:cNvSpPr/>
      </dsp:nvSpPr>
      <dsp:spPr>
        <a:xfrm>
          <a:off x="0" y="2038722"/>
          <a:ext cx="7613650" cy="9475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S" sz="1900" b="1" kern="1200" baseline="0" dirty="0" smtClean="0">
              <a:solidFill>
                <a:schemeClr val="tx1"/>
              </a:solidFill>
            </a:rPr>
            <a:t>Integridad:</a:t>
          </a:r>
          <a:r>
            <a:rPr lang="es-ES" sz="1900" kern="1200" baseline="0" dirty="0" smtClean="0">
              <a:solidFill>
                <a:schemeClr val="tx1"/>
              </a:solidFill>
            </a:rPr>
            <a:t> capacidad de un sistema para proteger sus documentos (programas, datos) contra accesos y modificaciones no autorizados.</a:t>
          </a:r>
          <a:endParaRPr lang="es-ES" sz="1900" kern="1200" dirty="0">
            <a:solidFill>
              <a:schemeClr val="tx1"/>
            </a:solidFill>
          </a:endParaRPr>
        </a:p>
      </dsp:txBody>
      <dsp:txXfrm>
        <a:off x="46256" y="2084978"/>
        <a:ext cx="7521138" cy="855041"/>
      </dsp:txXfrm>
    </dsp:sp>
    <dsp:sp modelId="{C34FC0B7-878B-46E2-81DA-0CB348D899B7}">
      <dsp:nvSpPr>
        <dsp:cNvPr id="0" name=""/>
        <dsp:cNvSpPr/>
      </dsp:nvSpPr>
      <dsp:spPr>
        <a:xfrm>
          <a:off x="0" y="3040996"/>
          <a:ext cx="7613650" cy="9475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S" sz="1900" b="1" kern="1200" baseline="0" dirty="0" smtClean="0">
              <a:solidFill>
                <a:schemeClr val="tx1"/>
              </a:solidFill>
            </a:rPr>
            <a:t>Facilidad de uso:</a:t>
          </a:r>
          <a:r>
            <a:rPr lang="es-ES" sz="1900" kern="1200" baseline="0" dirty="0" smtClean="0">
              <a:solidFill>
                <a:schemeClr val="tx1"/>
              </a:solidFill>
            </a:rPr>
            <a:t> capacidad de aprender a manejar un sistema de software, operar con el, preparar datos de entrada, interpretar resultados, etc.</a:t>
          </a:r>
          <a:endParaRPr lang="es-ES" sz="1900" kern="1200" dirty="0">
            <a:solidFill>
              <a:schemeClr val="tx1"/>
            </a:solidFill>
          </a:endParaRPr>
        </a:p>
      </dsp:txBody>
      <dsp:txXfrm>
        <a:off x="46256" y="3087252"/>
        <a:ext cx="7521138" cy="8550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8F64C-3FB5-49B7-90E6-E437BEFA3261}">
      <dsp:nvSpPr>
        <dsp:cNvPr id="0" name=""/>
        <dsp:cNvSpPr/>
      </dsp:nvSpPr>
      <dsp:spPr>
        <a:xfrm>
          <a:off x="0" y="509217"/>
          <a:ext cx="7289800" cy="99200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b="1" kern="1200" baseline="0" dirty="0" smtClean="0">
              <a:solidFill>
                <a:schemeClr val="tx1"/>
              </a:solidFill>
            </a:rPr>
            <a:t>Modularidad:</a:t>
          </a:r>
          <a:r>
            <a:rPr lang="es-ES" sz="2400" kern="1200" baseline="0" dirty="0" smtClean="0">
              <a:solidFill>
                <a:schemeClr val="tx1"/>
              </a:solidFill>
            </a:rPr>
            <a:t> independencia funcional de los componentes del programa.</a:t>
          </a:r>
          <a:endParaRPr lang="es-ES" sz="2400" kern="1200" dirty="0">
            <a:solidFill>
              <a:schemeClr val="tx1"/>
            </a:solidFill>
          </a:endParaRPr>
        </a:p>
      </dsp:txBody>
      <dsp:txXfrm>
        <a:off x="48426" y="557643"/>
        <a:ext cx="7192948" cy="895156"/>
      </dsp:txXfrm>
    </dsp:sp>
    <dsp:sp modelId="{5853C848-F4FA-448B-A4DE-240D529B72B7}">
      <dsp:nvSpPr>
        <dsp:cNvPr id="0" name=""/>
        <dsp:cNvSpPr/>
      </dsp:nvSpPr>
      <dsp:spPr>
        <a:xfrm>
          <a:off x="0" y="2050987"/>
          <a:ext cx="7289800" cy="9475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b="1" kern="1200" baseline="0" dirty="0" smtClean="0">
              <a:solidFill>
                <a:schemeClr val="tx1"/>
              </a:solidFill>
            </a:rPr>
            <a:t>Legibilidad:</a:t>
          </a:r>
          <a:r>
            <a:rPr lang="es-ES" sz="2400" kern="1200" baseline="0" dirty="0" smtClean="0">
              <a:solidFill>
                <a:schemeClr val="tx1"/>
              </a:solidFill>
            </a:rPr>
            <a:t> facilidad de lectura e interpretación del código del programa.</a:t>
          </a:r>
          <a:endParaRPr lang="es-ES" sz="2400" kern="1200" dirty="0">
            <a:solidFill>
              <a:schemeClr val="tx1"/>
            </a:solidFill>
          </a:endParaRPr>
        </a:p>
      </dsp:txBody>
      <dsp:txXfrm>
        <a:off x="46256" y="2097243"/>
        <a:ext cx="7197288" cy="8550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65260-3242-421C-90C8-4832D28113BB}">
      <dsp:nvSpPr>
        <dsp:cNvPr id="0" name=""/>
        <dsp:cNvSpPr/>
      </dsp:nvSpPr>
      <dsp:spPr>
        <a:xfrm>
          <a:off x="0" y="0"/>
          <a:ext cx="7689850" cy="8635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S" sz="2600" b="1" kern="1200" baseline="0" dirty="0" smtClean="0"/>
            <a:t>¿Qué es un proceso de software?</a:t>
          </a:r>
          <a:endParaRPr lang="es-ES" sz="2600" kern="1200" dirty="0"/>
        </a:p>
      </dsp:txBody>
      <dsp:txXfrm>
        <a:off x="42156" y="42156"/>
        <a:ext cx="7605538" cy="779255"/>
      </dsp:txXfrm>
    </dsp:sp>
    <dsp:sp modelId="{BC2AFD77-27DB-4A0F-824A-4339751F1F5F}">
      <dsp:nvSpPr>
        <dsp:cNvPr id="0" name=""/>
        <dsp:cNvSpPr/>
      </dsp:nvSpPr>
      <dsp:spPr>
        <a:xfrm>
          <a:off x="0" y="870804"/>
          <a:ext cx="7689850" cy="12976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S" sz="2600" kern="1200" baseline="0" dirty="0" smtClean="0">
              <a:solidFill>
                <a:schemeClr val="tx1"/>
              </a:solidFill>
            </a:rPr>
            <a:t>Es un conjunto de actividades, acciones y tareas que se ejecutan cuando va a crearse algún producto del trabajo.</a:t>
          </a:r>
          <a:endParaRPr lang="es-ES" sz="2600" kern="1200" dirty="0">
            <a:solidFill>
              <a:schemeClr val="tx1"/>
            </a:solidFill>
          </a:endParaRPr>
        </a:p>
      </dsp:txBody>
      <dsp:txXfrm>
        <a:off x="63344" y="934148"/>
        <a:ext cx="7563162" cy="1170915"/>
      </dsp:txXfrm>
    </dsp:sp>
    <dsp:sp modelId="{DA594187-4FC2-4469-9AA0-FC76F6B0C487}">
      <dsp:nvSpPr>
        <dsp:cNvPr id="0" name=""/>
        <dsp:cNvSpPr/>
      </dsp:nvSpPr>
      <dsp:spPr>
        <a:xfrm>
          <a:off x="0" y="2281722"/>
          <a:ext cx="7689850"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153" tIns="33020" rIns="184912" bIns="33020" numCol="1" spcCol="1270" anchor="t" anchorCtr="0">
          <a:noAutofit/>
        </a:bodyPr>
        <a:lstStyle/>
        <a:p>
          <a:pPr marL="228600" lvl="1" indent="-228600" algn="just" defTabSz="889000" rtl="0">
            <a:lnSpc>
              <a:spcPct val="90000"/>
            </a:lnSpc>
            <a:spcBef>
              <a:spcPct val="0"/>
            </a:spcBef>
            <a:spcAft>
              <a:spcPct val="20000"/>
            </a:spcAft>
            <a:buChar char="••"/>
          </a:pPr>
          <a:r>
            <a:rPr lang="es-ES" sz="2000" kern="1200" baseline="0" dirty="0" smtClean="0"/>
            <a:t>Una </a:t>
          </a:r>
          <a:r>
            <a:rPr lang="es-ES" sz="2000" b="1" kern="1200" baseline="0" dirty="0" smtClean="0"/>
            <a:t>actividad</a:t>
          </a:r>
          <a:r>
            <a:rPr lang="es-ES" sz="2000" kern="1200" baseline="0" dirty="0" smtClean="0"/>
            <a:t> busca lograr un objetivo amplio y se desarrolla sin importar el dominio de la aplicación.</a:t>
          </a:r>
          <a:endParaRPr lang="es-ES" sz="2000" kern="1200" dirty="0"/>
        </a:p>
        <a:p>
          <a:pPr marL="228600" lvl="1" indent="-228600" algn="just" defTabSz="889000" rtl="0">
            <a:lnSpc>
              <a:spcPct val="90000"/>
            </a:lnSpc>
            <a:spcBef>
              <a:spcPct val="0"/>
            </a:spcBef>
            <a:spcAft>
              <a:spcPct val="20000"/>
            </a:spcAft>
            <a:buChar char="••"/>
          </a:pPr>
          <a:r>
            <a:rPr lang="es-ES" sz="2000" kern="1200" baseline="0" smtClean="0"/>
            <a:t>Una </a:t>
          </a:r>
          <a:r>
            <a:rPr lang="es-ES" sz="2000" b="1" kern="1200" baseline="0" smtClean="0"/>
            <a:t>acción</a:t>
          </a:r>
          <a:r>
            <a:rPr lang="es-ES" sz="2000" kern="1200" baseline="0" smtClean="0"/>
            <a:t> es un conjunto de tareas que producen un producto importante del trabajo.</a:t>
          </a:r>
          <a:endParaRPr lang="es-ES" sz="2000" kern="1200"/>
        </a:p>
        <a:p>
          <a:pPr marL="228600" lvl="1" indent="-228600" algn="just" defTabSz="889000" rtl="0">
            <a:lnSpc>
              <a:spcPct val="90000"/>
            </a:lnSpc>
            <a:spcBef>
              <a:spcPct val="0"/>
            </a:spcBef>
            <a:spcAft>
              <a:spcPct val="20000"/>
            </a:spcAft>
            <a:buChar char="••"/>
          </a:pPr>
          <a:r>
            <a:rPr lang="es-ES" sz="2000" kern="1200" baseline="0" dirty="0" smtClean="0"/>
            <a:t>Una </a:t>
          </a:r>
          <a:r>
            <a:rPr lang="es-ES" sz="2000" b="1" kern="1200" baseline="0" dirty="0" smtClean="0"/>
            <a:t>tarea</a:t>
          </a:r>
          <a:r>
            <a:rPr lang="es-ES" sz="2000" kern="1200" baseline="0" dirty="0" smtClean="0"/>
            <a:t> se centra en un objetivo pequeño pero bien definido que produce un resultado tangible.</a:t>
          </a:r>
          <a:endParaRPr lang="es-ES" sz="2000" kern="1200" dirty="0"/>
        </a:p>
      </dsp:txBody>
      <dsp:txXfrm>
        <a:off x="0" y="2281722"/>
        <a:ext cx="7689850" cy="16953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7390D-4D47-4E8B-A409-47441814B637}">
      <dsp:nvSpPr>
        <dsp:cNvPr id="0" name=""/>
        <dsp:cNvSpPr/>
      </dsp:nvSpPr>
      <dsp:spPr>
        <a:xfrm>
          <a:off x="0" y="187365"/>
          <a:ext cx="8407893" cy="737319"/>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 sz="1800" kern="1200" baseline="0" dirty="0" smtClean="0">
              <a:solidFill>
                <a:schemeClr val="tx1"/>
              </a:solidFill>
            </a:rPr>
            <a:t>Una estructura de proceso general para la ingeniería de software consta de las siguientes actividades:</a:t>
          </a:r>
          <a:endParaRPr lang="es-ES" sz="1800" kern="1200" dirty="0">
            <a:solidFill>
              <a:schemeClr val="tx1"/>
            </a:solidFill>
          </a:endParaRPr>
        </a:p>
      </dsp:txBody>
      <dsp:txXfrm>
        <a:off x="35993" y="223358"/>
        <a:ext cx="8335907" cy="665333"/>
      </dsp:txXfrm>
    </dsp:sp>
    <dsp:sp modelId="{7D5F0817-C2EE-4B75-9538-89DE29A71BDD}">
      <dsp:nvSpPr>
        <dsp:cNvPr id="0" name=""/>
        <dsp:cNvSpPr/>
      </dsp:nvSpPr>
      <dsp:spPr>
        <a:xfrm>
          <a:off x="0" y="958703"/>
          <a:ext cx="8407893" cy="171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20320" rIns="113792" bIns="20320" numCol="1" spcCol="1270" anchor="t" anchorCtr="0">
          <a:noAutofit/>
        </a:bodyPr>
        <a:lstStyle/>
        <a:p>
          <a:pPr marL="171450" lvl="1" indent="-171450" algn="just" defTabSz="711200" rtl="0">
            <a:lnSpc>
              <a:spcPct val="90000"/>
            </a:lnSpc>
            <a:spcBef>
              <a:spcPct val="0"/>
            </a:spcBef>
            <a:spcAft>
              <a:spcPct val="20000"/>
            </a:spcAft>
            <a:buChar char="••"/>
          </a:pPr>
          <a:r>
            <a:rPr lang="es-ES" sz="1600" kern="1200" baseline="0" dirty="0" smtClean="0">
              <a:solidFill>
                <a:schemeClr val="tx1"/>
              </a:solidFill>
            </a:rPr>
            <a:t>Planificación</a:t>
          </a:r>
          <a:endParaRPr lang="es-ES" sz="1600" kern="1200" dirty="0">
            <a:solidFill>
              <a:schemeClr val="tx1"/>
            </a:solidFill>
          </a:endParaRPr>
        </a:p>
        <a:p>
          <a:pPr marL="171450" lvl="1" indent="-171450" algn="just" defTabSz="711200" rtl="0">
            <a:lnSpc>
              <a:spcPct val="90000"/>
            </a:lnSpc>
            <a:spcBef>
              <a:spcPct val="0"/>
            </a:spcBef>
            <a:spcAft>
              <a:spcPct val="20000"/>
            </a:spcAft>
            <a:buChar char="••"/>
          </a:pPr>
          <a:r>
            <a:rPr lang="es-ES" sz="1600" kern="1200" baseline="0" dirty="0" smtClean="0">
              <a:solidFill>
                <a:schemeClr val="tx1"/>
              </a:solidFill>
            </a:rPr>
            <a:t>Análisis</a:t>
          </a:r>
          <a:endParaRPr lang="es-ES" sz="1600" kern="1200" dirty="0">
            <a:solidFill>
              <a:schemeClr val="tx1"/>
            </a:solidFill>
          </a:endParaRPr>
        </a:p>
        <a:p>
          <a:pPr marL="171450" lvl="1" indent="-171450" algn="just" defTabSz="711200" rtl="0">
            <a:lnSpc>
              <a:spcPct val="90000"/>
            </a:lnSpc>
            <a:spcBef>
              <a:spcPct val="0"/>
            </a:spcBef>
            <a:spcAft>
              <a:spcPct val="20000"/>
            </a:spcAft>
            <a:buChar char="••"/>
          </a:pPr>
          <a:r>
            <a:rPr lang="es-ES" sz="1600" kern="1200" baseline="0" dirty="0" smtClean="0">
              <a:solidFill>
                <a:schemeClr val="tx1"/>
              </a:solidFill>
            </a:rPr>
            <a:t>Diseño</a:t>
          </a:r>
          <a:endParaRPr lang="es-ES" sz="1600" kern="1200" dirty="0">
            <a:solidFill>
              <a:schemeClr val="tx1"/>
            </a:solidFill>
          </a:endParaRPr>
        </a:p>
        <a:p>
          <a:pPr marL="171450" lvl="1" indent="-171450" algn="just" defTabSz="711200" rtl="0">
            <a:lnSpc>
              <a:spcPct val="90000"/>
            </a:lnSpc>
            <a:spcBef>
              <a:spcPct val="0"/>
            </a:spcBef>
            <a:spcAft>
              <a:spcPct val="20000"/>
            </a:spcAft>
            <a:buChar char="••"/>
          </a:pPr>
          <a:r>
            <a:rPr lang="es-ES" sz="1600" kern="1200" baseline="0" dirty="0" smtClean="0">
              <a:solidFill>
                <a:schemeClr val="tx1"/>
              </a:solidFill>
            </a:rPr>
            <a:t>Implementación</a:t>
          </a:r>
          <a:endParaRPr lang="es-ES" sz="1600" kern="1200" dirty="0">
            <a:solidFill>
              <a:schemeClr val="tx1"/>
            </a:solidFill>
          </a:endParaRPr>
        </a:p>
        <a:p>
          <a:pPr marL="171450" lvl="1" indent="-171450" algn="just" defTabSz="711200" rtl="0">
            <a:lnSpc>
              <a:spcPct val="90000"/>
            </a:lnSpc>
            <a:spcBef>
              <a:spcPct val="0"/>
            </a:spcBef>
            <a:spcAft>
              <a:spcPct val="20000"/>
            </a:spcAft>
            <a:buChar char="••"/>
          </a:pPr>
          <a:r>
            <a:rPr lang="es-ES" sz="1600" kern="1200" baseline="0" dirty="0" smtClean="0">
              <a:solidFill>
                <a:schemeClr val="tx1"/>
              </a:solidFill>
            </a:rPr>
            <a:t>Pruebas</a:t>
          </a:r>
          <a:endParaRPr lang="es-ES" sz="1600" kern="1200" dirty="0">
            <a:solidFill>
              <a:schemeClr val="tx1"/>
            </a:solidFill>
          </a:endParaRPr>
        </a:p>
        <a:p>
          <a:pPr marL="171450" lvl="1" indent="-171450" algn="just" defTabSz="711200" rtl="0">
            <a:lnSpc>
              <a:spcPct val="90000"/>
            </a:lnSpc>
            <a:spcBef>
              <a:spcPct val="0"/>
            </a:spcBef>
            <a:spcAft>
              <a:spcPct val="20000"/>
            </a:spcAft>
            <a:buChar char="••"/>
          </a:pPr>
          <a:r>
            <a:rPr lang="es-ES" sz="1600" kern="1200" baseline="0" dirty="0" smtClean="0">
              <a:solidFill>
                <a:schemeClr val="tx1"/>
              </a:solidFill>
            </a:rPr>
            <a:t>Instalación o Despliegue</a:t>
          </a:r>
          <a:endParaRPr lang="es-ES" sz="1600" kern="1200" dirty="0">
            <a:solidFill>
              <a:schemeClr val="tx1"/>
            </a:solidFill>
          </a:endParaRPr>
        </a:p>
        <a:p>
          <a:pPr marL="171450" lvl="1" indent="-171450" algn="just" defTabSz="711200" rtl="0">
            <a:lnSpc>
              <a:spcPct val="90000"/>
            </a:lnSpc>
            <a:spcBef>
              <a:spcPct val="0"/>
            </a:spcBef>
            <a:spcAft>
              <a:spcPct val="20000"/>
            </a:spcAft>
            <a:buChar char="••"/>
          </a:pPr>
          <a:r>
            <a:rPr lang="es-ES" sz="1600" kern="1200" baseline="0" dirty="0" smtClean="0">
              <a:solidFill>
                <a:schemeClr val="tx1"/>
              </a:solidFill>
            </a:rPr>
            <a:t>Uso y mantenimiento</a:t>
          </a:r>
          <a:endParaRPr lang="es-ES" sz="1600" kern="1200" dirty="0">
            <a:solidFill>
              <a:schemeClr val="tx1"/>
            </a:solidFill>
          </a:endParaRPr>
        </a:p>
      </dsp:txBody>
      <dsp:txXfrm>
        <a:off x="0" y="958703"/>
        <a:ext cx="8407893" cy="17155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117DF-776D-4D93-B2C6-89D9138755F1}">
      <dsp:nvSpPr>
        <dsp:cNvPr id="0" name=""/>
        <dsp:cNvSpPr/>
      </dsp:nvSpPr>
      <dsp:spPr>
        <a:xfrm>
          <a:off x="0" y="186722"/>
          <a:ext cx="8407893" cy="365181"/>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baseline="0" dirty="0" smtClean="0">
              <a:solidFill>
                <a:schemeClr val="tx1"/>
              </a:solidFill>
            </a:rPr>
            <a:t>Comunicación:</a:t>
          </a:r>
          <a:r>
            <a:rPr lang="es-ES" sz="1600" kern="1200" baseline="0" dirty="0" smtClean="0">
              <a:solidFill>
                <a:schemeClr val="tx1"/>
              </a:solidFill>
            </a:rPr>
            <a:t> comunicarse con los clientes para entender los objetivos.</a:t>
          </a:r>
          <a:endParaRPr lang="es-ES" sz="1600" kern="1200" dirty="0">
            <a:solidFill>
              <a:schemeClr val="tx1"/>
            </a:solidFill>
          </a:endParaRPr>
        </a:p>
      </dsp:txBody>
      <dsp:txXfrm>
        <a:off x="17827" y="204549"/>
        <a:ext cx="8372239" cy="329527"/>
      </dsp:txXfrm>
    </dsp:sp>
    <dsp:sp modelId="{EFA53227-19A6-471C-B19D-5ABA003A8D5E}">
      <dsp:nvSpPr>
        <dsp:cNvPr id="0" name=""/>
        <dsp:cNvSpPr/>
      </dsp:nvSpPr>
      <dsp:spPr>
        <a:xfrm>
          <a:off x="0" y="612115"/>
          <a:ext cx="8407893" cy="478515"/>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baseline="0" dirty="0" smtClean="0">
              <a:solidFill>
                <a:schemeClr val="tx1"/>
              </a:solidFill>
            </a:rPr>
            <a:t>Planeación:</a:t>
          </a:r>
          <a:r>
            <a:rPr lang="es-ES" sz="1600" kern="1200" baseline="0" dirty="0" smtClean="0">
              <a:solidFill>
                <a:schemeClr val="tx1"/>
              </a:solidFill>
            </a:rPr>
            <a:t> Cualquier viaje se simplifica si existe un mapa. Para el desarrollo de software el mapa es el plan del proyecto de software.</a:t>
          </a:r>
          <a:endParaRPr lang="es-ES" sz="1600" kern="1200" dirty="0">
            <a:solidFill>
              <a:schemeClr val="tx1"/>
            </a:solidFill>
          </a:endParaRPr>
        </a:p>
      </dsp:txBody>
      <dsp:txXfrm>
        <a:off x="23359" y="635474"/>
        <a:ext cx="8361175" cy="431797"/>
      </dsp:txXfrm>
    </dsp:sp>
    <dsp:sp modelId="{CBC95621-2FE7-466E-9272-1E1C62782E63}">
      <dsp:nvSpPr>
        <dsp:cNvPr id="0" name=""/>
        <dsp:cNvSpPr/>
      </dsp:nvSpPr>
      <dsp:spPr>
        <a:xfrm>
          <a:off x="0" y="1146134"/>
          <a:ext cx="8407893" cy="365181"/>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baseline="0" dirty="0" smtClean="0">
              <a:solidFill>
                <a:schemeClr val="tx1"/>
              </a:solidFill>
            </a:rPr>
            <a:t>Modelado:</a:t>
          </a:r>
          <a:r>
            <a:rPr lang="es-ES" sz="1600" kern="1200" baseline="0" dirty="0" smtClean="0">
              <a:solidFill>
                <a:schemeClr val="tx1"/>
              </a:solidFill>
            </a:rPr>
            <a:t> crear un bosquejo del objeto por hacer con el fin de entender el panorama.</a:t>
          </a:r>
          <a:endParaRPr lang="es-ES" sz="1600" kern="1200" dirty="0">
            <a:solidFill>
              <a:schemeClr val="tx1"/>
            </a:solidFill>
          </a:endParaRPr>
        </a:p>
      </dsp:txBody>
      <dsp:txXfrm>
        <a:off x="17827" y="1163961"/>
        <a:ext cx="8372239" cy="329527"/>
      </dsp:txXfrm>
    </dsp:sp>
    <dsp:sp modelId="{F9024BB5-F5AE-4224-ADA0-41F1B96C5AA7}">
      <dsp:nvSpPr>
        <dsp:cNvPr id="0" name=""/>
        <dsp:cNvSpPr/>
      </dsp:nvSpPr>
      <dsp:spPr>
        <a:xfrm>
          <a:off x="0" y="1573910"/>
          <a:ext cx="8407893" cy="365181"/>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baseline="0" smtClean="0">
              <a:solidFill>
                <a:schemeClr val="tx1"/>
              </a:solidFill>
            </a:rPr>
            <a:t>Construcción:</a:t>
          </a:r>
          <a:r>
            <a:rPr lang="es-ES" sz="1600" kern="1200" baseline="0" smtClean="0">
              <a:solidFill>
                <a:schemeClr val="tx1"/>
              </a:solidFill>
            </a:rPr>
            <a:t> generación de código y pruebas para descubrir errores.</a:t>
          </a:r>
          <a:endParaRPr lang="es-ES" sz="1600" kern="1200" dirty="0">
            <a:solidFill>
              <a:schemeClr val="tx1"/>
            </a:solidFill>
          </a:endParaRPr>
        </a:p>
      </dsp:txBody>
      <dsp:txXfrm>
        <a:off x="17827" y="1591737"/>
        <a:ext cx="8372239" cy="329527"/>
      </dsp:txXfrm>
    </dsp:sp>
    <dsp:sp modelId="{7D09EB33-B918-4894-BF58-B3AC8AABD99B}">
      <dsp:nvSpPr>
        <dsp:cNvPr id="0" name=""/>
        <dsp:cNvSpPr/>
      </dsp:nvSpPr>
      <dsp:spPr>
        <a:xfrm>
          <a:off x="0" y="1994595"/>
          <a:ext cx="8407893" cy="365181"/>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baseline="0" dirty="0" smtClean="0">
              <a:solidFill>
                <a:schemeClr val="tx1"/>
              </a:solidFill>
            </a:rPr>
            <a:t>Despliegue:</a:t>
          </a:r>
          <a:r>
            <a:rPr lang="es-ES" sz="1600" kern="1200" baseline="0" dirty="0" smtClean="0">
              <a:solidFill>
                <a:schemeClr val="tx1"/>
              </a:solidFill>
            </a:rPr>
            <a:t> entrega al consumidor para su evaluación.</a:t>
          </a:r>
          <a:endParaRPr lang="es-ES" sz="1600" kern="1200" dirty="0">
            <a:solidFill>
              <a:schemeClr val="tx1"/>
            </a:solidFill>
          </a:endParaRPr>
        </a:p>
      </dsp:txBody>
      <dsp:txXfrm>
        <a:off x="17827" y="2012422"/>
        <a:ext cx="8372239" cy="3295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F1B06-AF05-4A5D-B8C7-D13D89A37834}">
      <dsp:nvSpPr>
        <dsp:cNvPr id="0" name=""/>
        <dsp:cNvSpPr/>
      </dsp:nvSpPr>
      <dsp:spPr>
        <a:xfrm>
          <a:off x="0" y="0"/>
          <a:ext cx="5862510" cy="724090"/>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baseline="0" smtClean="0"/>
            <a:t>Delimitación del ámbito del proyecto</a:t>
          </a:r>
          <a:endParaRPr lang="es-ES" sz="1600" kern="1200"/>
        </a:p>
      </dsp:txBody>
      <dsp:txXfrm>
        <a:off x="21208" y="21208"/>
        <a:ext cx="4996441" cy="681674"/>
      </dsp:txXfrm>
    </dsp:sp>
    <dsp:sp modelId="{2CE316AA-90B6-4DE6-B8F3-EBF4C2332277}">
      <dsp:nvSpPr>
        <dsp:cNvPr id="0" name=""/>
        <dsp:cNvSpPr/>
      </dsp:nvSpPr>
      <dsp:spPr>
        <a:xfrm>
          <a:off x="437784" y="824658"/>
          <a:ext cx="5862510" cy="724090"/>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baseline="0" smtClean="0"/>
            <a:t>Realización de un estudio de viabilidad</a:t>
          </a:r>
          <a:endParaRPr lang="es-ES" sz="1600" kern="1200"/>
        </a:p>
      </dsp:txBody>
      <dsp:txXfrm>
        <a:off x="458992" y="845866"/>
        <a:ext cx="4911650" cy="681674"/>
      </dsp:txXfrm>
    </dsp:sp>
    <dsp:sp modelId="{79234C2B-3EB7-4A4B-8EF4-8D2E6E570DBF}">
      <dsp:nvSpPr>
        <dsp:cNvPr id="0" name=""/>
        <dsp:cNvSpPr/>
      </dsp:nvSpPr>
      <dsp:spPr>
        <a:xfrm>
          <a:off x="875569" y="1649317"/>
          <a:ext cx="5862510" cy="724090"/>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baseline="0" dirty="0" smtClean="0"/>
            <a:t>Análisis de los riesgos asociados al proyecto</a:t>
          </a:r>
          <a:endParaRPr lang="es-ES" sz="1600" kern="1200" dirty="0"/>
        </a:p>
      </dsp:txBody>
      <dsp:txXfrm>
        <a:off x="896777" y="1670525"/>
        <a:ext cx="4911650" cy="681674"/>
      </dsp:txXfrm>
    </dsp:sp>
    <dsp:sp modelId="{43798DF3-F6BD-4510-AD3B-4A1BBDB0BF1D}">
      <dsp:nvSpPr>
        <dsp:cNvPr id="0" name=""/>
        <dsp:cNvSpPr/>
      </dsp:nvSpPr>
      <dsp:spPr>
        <a:xfrm>
          <a:off x="1313354" y="2473975"/>
          <a:ext cx="5862510" cy="724090"/>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baseline="0" smtClean="0"/>
            <a:t>Estimación del costo del proyecto</a:t>
          </a:r>
          <a:endParaRPr lang="es-ES" sz="1600" kern="1200"/>
        </a:p>
      </dsp:txBody>
      <dsp:txXfrm>
        <a:off x="1334562" y="2495183"/>
        <a:ext cx="4911650" cy="681674"/>
      </dsp:txXfrm>
    </dsp:sp>
    <dsp:sp modelId="{0B372365-5BDB-4865-BF54-AA657ECA308B}">
      <dsp:nvSpPr>
        <dsp:cNvPr id="0" name=""/>
        <dsp:cNvSpPr/>
      </dsp:nvSpPr>
      <dsp:spPr>
        <a:xfrm>
          <a:off x="1751139" y="3298634"/>
          <a:ext cx="5862510" cy="724090"/>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baseline="0" smtClean="0"/>
            <a:t>Planificación temporal y la asignación de recursos a las distintas etapas del proyecto.</a:t>
          </a:r>
          <a:endParaRPr lang="es-ES" sz="1600" kern="1200"/>
        </a:p>
      </dsp:txBody>
      <dsp:txXfrm>
        <a:off x="1772347" y="3319842"/>
        <a:ext cx="4911650" cy="681674"/>
      </dsp:txXfrm>
    </dsp:sp>
    <dsp:sp modelId="{D78ECE45-7EEE-4FDF-A298-74265561C702}">
      <dsp:nvSpPr>
        <dsp:cNvPr id="0" name=""/>
        <dsp:cNvSpPr/>
      </dsp:nvSpPr>
      <dsp:spPr>
        <a:xfrm>
          <a:off x="5391851" y="528988"/>
          <a:ext cx="470658" cy="47065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p>
      </dsp:txBody>
      <dsp:txXfrm>
        <a:off x="5497749" y="528988"/>
        <a:ext cx="258862" cy="354170"/>
      </dsp:txXfrm>
    </dsp:sp>
    <dsp:sp modelId="{5FCBB281-88F5-471D-9D0C-FED1A3143C15}">
      <dsp:nvSpPr>
        <dsp:cNvPr id="0" name=""/>
        <dsp:cNvSpPr/>
      </dsp:nvSpPr>
      <dsp:spPr>
        <a:xfrm>
          <a:off x="5829636" y="1353646"/>
          <a:ext cx="470658" cy="47065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p>
      </dsp:txBody>
      <dsp:txXfrm>
        <a:off x="5935534" y="1353646"/>
        <a:ext cx="258862" cy="354170"/>
      </dsp:txXfrm>
    </dsp:sp>
    <dsp:sp modelId="{7CA884CC-D448-451F-A970-B698958CDF76}">
      <dsp:nvSpPr>
        <dsp:cNvPr id="0" name=""/>
        <dsp:cNvSpPr/>
      </dsp:nvSpPr>
      <dsp:spPr>
        <a:xfrm>
          <a:off x="6267421" y="2166237"/>
          <a:ext cx="470658" cy="47065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p>
      </dsp:txBody>
      <dsp:txXfrm>
        <a:off x="6373319" y="2166237"/>
        <a:ext cx="258862" cy="354170"/>
      </dsp:txXfrm>
    </dsp:sp>
    <dsp:sp modelId="{F78A77E4-1DB5-4C56-8711-0109F2E71899}">
      <dsp:nvSpPr>
        <dsp:cNvPr id="0" name=""/>
        <dsp:cNvSpPr/>
      </dsp:nvSpPr>
      <dsp:spPr>
        <a:xfrm>
          <a:off x="6705206" y="2998941"/>
          <a:ext cx="470658" cy="47065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p>
      </dsp:txBody>
      <dsp:txXfrm>
        <a:off x="6811104" y="2998941"/>
        <a:ext cx="258862" cy="3541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E03F5-EA09-479A-A2B9-746F2B71DE85}">
      <dsp:nvSpPr>
        <dsp:cNvPr id="0" name=""/>
        <dsp:cNvSpPr/>
      </dsp:nvSpPr>
      <dsp:spPr>
        <a:xfrm>
          <a:off x="0" y="40434"/>
          <a:ext cx="8407893" cy="63881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baseline="0" smtClean="0"/>
            <a:t>Técnicas de elicitación de requerimientos</a:t>
          </a:r>
          <a:endParaRPr lang="es-ES" sz="2800" kern="1200"/>
        </a:p>
      </dsp:txBody>
      <dsp:txXfrm>
        <a:off x="31185" y="71619"/>
        <a:ext cx="8345523" cy="576449"/>
      </dsp:txXfrm>
    </dsp:sp>
    <dsp:sp modelId="{CF428F46-ABA2-4D91-8651-FB8ACB8B6B54}">
      <dsp:nvSpPr>
        <dsp:cNvPr id="0" name=""/>
        <dsp:cNvSpPr/>
      </dsp:nvSpPr>
      <dsp:spPr>
        <a:xfrm>
          <a:off x="0" y="679254"/>
          <a:ext cx="8407893" cy="124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s-ES" sz="2200" kern="1200" baseline="0" smtClean="0"/>
            <a:t>Incluye desde el cliente que paga el proyecto hasta los usuarios finales de la aplicación.</a:t>
          </a:r>
          <a:endParaRPr lang="es-ES" sz="2200" kern="1200"/>
        </a:p>
        <a:p>
          <a:pPr marL="228600" lvl="1" indent="-228600" algn="l" defTabSz="977900" rtl="0">
            <a:lnSpc>
              <a:spcPct val="90000"/>
            </a:lnSpc>
            <a:spcBef>
              <a:spcPct val="0"/>
            </a:spcBef>
            <a:spcAft>
              <a:spcPct val="20000"/>
            </a:spcAft>
            <a:buChar char="••"/>
          </a:pPr>
          <a:r>
            <a:rPr lang="es-ES" sz="2200" kern="1200" baseline="0" smtClean="0"/>
            <a:t>Sin olvidarse de terceras personas, empresas competidoras y organismos reguladores.</a:t>
          </a:r>
          <a:endParaRPr lang="es-ES" sz="2200" kern="1200"/>
        </a:p>
      </dsp:txBody>
      <dsp:txXfrm>
        <a:off x="0" y="679254"/>
        <a:ext cx="8407893" cy="1246140"/>
      </dsp:txXfrm>
    </dsp:sp>
    <dsp:sp modelId="{E92086D2-93DD-4444-87A2-82C73F3FD9FD}">
      <dsp:nvSpPr>
        <dsp:cNvPr id="0" name=""/>
        <dsp:cNvSpPr/>
      </dsp:nvSpPr>
      <dsp:spPr>
        <a:xfrm>
          <a:off x="0" y="1925394"/>
          <a:ext cx="8407893" cy="63881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baseline="0" smtClean="0"/>
            <a:t>Herramientas de modelado de sistemas.</a:t>
          </a:r>
          <a:endParaRPr lang="es-ES" sz="2800" kern="1200"/>
        </a:p>
      </dsp:txBody>
      <dsp:txXfrm>
        <a:off x="31185" y="1956579"/>
        <a:ext cx="8345523" cy="576449"/>
      </dsp:txXfrm>
    </dsp:sp>
    <dsp:sp modelId="{DDC68688-DE6A-4CB2-9BD8-3A24AA421532}">
      <dsp:nvSpPr>
        <dsp:cNvPr id="0" name=""/>
        <dsp:cNvSpPr/>
      </dsp:nvSpPr>
      <dsp:spPr>
        <a:xfrm>
          <a:off x="0" y="2564214"/>
          <a:ext cx="8407893"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s-ES" sz="2200" kern="1200" baseline="0" smtClean="0"/>
            <a:t>Ayudan a comunicar la estructura de un sistema complejo</a:t>
          </a:r>
          <a:endParaRPr lang="es-ES" sz="2200" kern="1200"/>
        </a:p>
        <a:p>
          <a:pPr marL="228600" lvl="1" indent="-228600" algn="l" defTabSz="977900" rtl="0">
            <a:lnSpc>
              <a:spcPct val="90000"/>
            </a:lnSpc>
            <a:spcBef>
              <a:spcPct val="0"/>
            </a:spcBef>
            <a:spcAft>
              <a:spcPct val="20000"/>
            </a:spcAft>
            <a:buChar char="••"/>
          </a:pPr>
          <a:r>
            <a:rPr lang="es-ES" sz="2200" kern="1200" baseline="0" smtClean="0"/>
            <a:t>Sirven para especificar el comportamiento deseado del sistema</a:t>
          </a:r>
          <a:endParaRPr lang="es-ES" sz="2200" kern="1200"/>
        </a:p>
        <a:p>
          <a:pPr marL="228600" lvl="1" indent="-228600" algn="l" defTabSz="977900" rtl="0">
            <a:lnSpc>
              <a:spcPct val="90000"/>
            </a:lnSpc>
            <a:spcBef>
              <a:spcPct val="0"/>
            </a:spcBef>
            <a:spcAft>
              <a:spcPct val="20000"/>
            </a:spcAft>
            <a:buChar char="••"/>
          </a:pPr>
          <a:r>
            <a:rPr lang="es-ES" sz="2200" kern="1200" baseline="0" smtClean="0"/>
            <a:t>Ayudan a comprender mejor lo que estamos diseñando</a:t>
          </a:r>
          <a:endParaRPr lang="es-ES" sz="2200" kern="1200"/>
        </a:p>
        <a:p>
          <a:pPr marL="228600" lvl="1" indent="-228600" algn="l" defTabSz="977900" rtl="0">
            <a:lnSpc>
              <a:spcPct val="90000"/>
            </a:lnSpc>
            <a:spcBef>
              <a:spcPct val="0"/>
            </a:spcBef>
            <a:spcAft>
              <a:spcPct val="20000"/>
            </a:spcAft>
            <a:buChar char="••"/>
          </a:pPr>
          <a:r>
            <a:rPr lang="es-ES" sz="2200" kern="1200" baseline="0" smtClean="0"/>
            <a:t>Permiten descubrir oportunidades de simplificación y de reutilización</a:t>
          </a:r>
          <a:endParaRPr lang="es-ES" sz="2200" kern="1200"/>
        </a:p>
      </dsp:txBody>
      <dsp:txXfrm>
        <a:off x="0" y="2564214"/>
        <a:ext cx="8407893" cy="1362060"/>
      </dsp:txXfrm>
    </dsp:sp>
    <dsp:sp modelId="{5E1E10DF-125D-48BC-9D09-A6A7C3134E0B}">
      <dsp:nvSpPr>
        <dsp:cNvPr id="0" name=""/>
        <dsp:cNvSpPr/>
      </dsp:nvSpPr>
      <dsp:spPr>
        <a:xfrm>
          <a:off x="0" y="3926274"/>
          <a:ext cx="8407893" cy="63881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baseline="0" smtClean="0"/>
            <a:t>Metodologías de análisis de requerimientos.</a:t>
          </a:r>
          <a:endParaRPr lang="es-ES" sz="2800" kern="1200"/>
        </a:p>
      </dsp:txBody>
      <dsp:txXfrm>
        <a:off x="31185" y="3957459"/>
        <a:ext cx="8345523" cy="5764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25D39-E8B5-4BB0-BDB1-7DADB8928F73}">
      <dsp:nvSpPr>
        <dsp:cNvPr id="0" name=""/>
        <dsp:cNvSpPr/>
      </dsp:nvSpPr>
      <dsp:spPr>
        <a:xfrm>
          <a:off x="0" y="60788"/>
          <a:ext cx="7842250" cy="61814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baseline="0" smtClean="0"/>
            <a:t>Un software bien diseñado debe exhibir determinadas características.</a:t>
          </a:r>
          <a:endParaRPr lang="es-ES" sz="1700" kern="1200"/>
        </a:p>
      </dsp:txBody>
      <dsp:txXfrm>
        <a:off x="30175" y="90963"/>
        <a:ext cx="7781900" cy="557793"/>
      </dsp:txXfrm>
    </dsp:sp>
    <dsp:sp modelId="{A5859535-6A29-4934-8C40-1BE3C8F24D97}">
      <dsp:nvSpPr>
        <dsp:cNvPr id="0" name=""/>
        <dsp:cNvSpPr/>
      </dsp:nvSpPr>
      <dsp:spPr>
        <a:xfrm>
          <a:off x="0" y="727892"/>
          <a:ext cx="7842250" cy="61814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baseline="0" smtClean="0"/>
            <a:t>Su diseño debería ser modular</a:t>
          </a:r>
          <a:endParaRPr lang="es-ES" sz="1700" kern="1200"/>
        </a:p>
      </dsp:txBody>
      <dsp:txXfrm>
        <a:off x="30175" y="758067"/>
        <a:ext cx="7781900" cy="557793"/>
      </dsp:txXfrm>
    </dsp:sp>
    <dsp:sp modelId="{6368F166-F072-428B-B5F4-39DBA988CEA0}">
      <dsp:nvSpPr>
        <dsp:cNvPr id="0" name=""/>
        <dsp:cNvSpPr/>
      </dsp:nvSpPr>
      <dsp:spPr>
        <a:xfrm>
          <a:off x="0" y="1394996"/>
          <a:ext cx="7842250" cy="61814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baseline="0" smtClean="0"/>
            <a:t>Sus módulos deberían ser cohesivos (encargarse de una tarea concreta y sólo de una) y estar débilmente acoplados entre sí (para facilitar el mantenimiento del sistema).</a:t>
          </a:r>
          <a:endParaRPr lang="es-ES" sz="1700" kern="1200"/>
        </a:p>
      </dsp:txBody>
      <dsp:txXfrm>
        <a:off x="30175" y="1425171"/>
        <a:ext cx="7781900" cy="557793"/>
      </dsp:txXfrm>
    </dsp:sp>
    <dsp:sp modelId="{F02B69C7-8EBD-433B-BCE0-71D333D3E75D}">
      <dsp:nvSpPr>
        <dsp:cNvPr id="0" name=""/>
        <dsp:cNvSpPr/>
      </dsp:nvSpPr>
      <dsp:spPr>
        <a:xfrm>
          <a:off x="0" y="2062100"/>
          <a:ext cx="7842250" cy="61814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baseline="0" smtClean="0"/>
            <a:t>Cada módulo debería ofrecer a los demás unas interfaces bien definidos y ocultar sus detalles de implementación.</a:t>
          </a:r>
          <a:endParaRPr lang="es-ES" sz="1700" kern="1200"/>
        </a:p>
      </dsp:txBody>
      <dsp:txXfrm>
        <a:off x="30175" y="2092275"/>
        <a:ext cx="7781900" cy="557793"/>
      </dsp:txXfrm>
    </dsp:sp>
    <dsp:sp modelId="{0FD67ACD-56AA-4985-B2E6-9F4860A2252D}">
      <dsp:nvSpPr>
        <dsp:cNvPr id="0" name=""/>
        <dsp:cNvSpPr/>
      </dsp:nvSpPr>
      <dsp:spPr>
        <a:xfrm>
          <a:off x="0" y="2729203"/>
          <a:ext cx="7842250" cy="61814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baseline="0" smtClean="0"/>
            <a:t>Debe ser posible relacionar las decisiones de diseño tomadas con los requerimientos del sistema que las ocasionaron.</a:t>
          </a:r>
          <a:endParaRPr lang="es-ES" sz="1700" kern="1200"/>
        </a:p>
      </dsp:txBody>
      <dsp:txXfrm>
        <a:off x="30175" y="2759378"/>
        <a:ext cx="7781900" cy="557793"/>
      </dsp:txXfrm>
    </dsp:sp>
    <dsp:sp modelId="{20ED67ED-64F6-4EED-B196-5BC95D5D15B3}">
      <dsp:nvSpPr>
        <dsp:cNvPr id="0" name=""/>
        <dsp:cNvSpPr/>
      </dsp:nvSpPr>
      <dsp:spPr>
        <a:xfrm>
          <a:off x="0" y="3396307"/>
          <a:ext cx="7842250" cy="61814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baseline="0" smtClean="0"/>
            <a:t>Diseños mas comunes</a:t>
          </a:r>
          <a:endParaRPr lang="es-ES" sz="1700" kern="1200"/>
        </a:p>
      </dsp:txBody>
      <dsp:txXfrm>
        <a:off x="30175" y="3426482"/>
        <a:ext cx="7781900" cy="557793"/>
      </dsp:txXfrm>
    </dsp:sp>
    <dsp:sp modelId="{531F7E6F-55E5-4B81-BE7B-14A7220F9DCA}">
      <dsp:nvSpPr>
        <dsp:cNvPr id="0" name=""/>
        <dsp:cNvSpPr/>
      </dsp:nvSpPr>
      <dsp:spPr>
        <a:xfrm>
          <a:off x="0" y="4014451"/>
          <a:ext cx="7842250"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91"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s-ES" sz="1300" kern="1200" baseline="0" smtClean="0"/>
            <a:t>Arquitecturas multicapa</a:t>
          </a:r>
          <a:endParaRPr lang="es-ES" sz="1300" kern="1200"/>
        </a:p>
        <a:p>
          <a:pPr marL="114300" lvl="1" indent="-114300" algn="l" defTabSz="577850" rtl="0">
            <a:lnSpc>
              <a:spcPct val="90000"/>
            </a:lnSpc>
            <a:spcBef>
              <a:spcPct val="0"/>
            </a:spcBef>
            <a:spcAft>
              <a:spcPct val="20000"/>
            </a:spcAft>
            <a:buChar char="••"/>
          </a:pPr>
          <a:r>
            <a:rPr lang="es-ES" sz="1300" kern="1200" baseline="0" smtClean="0"/>
            <a:t>Arquitecturas cliente/servidor</a:t>
          </a:r>
          <a:endParaRPr lang="es-ES" sz="1300" kern="1200"/>
        </a:p>
      </dsp:txBody>
      <dsp:txXfrm>
        <a:off x="0" y="4014451"/>
        <a:ext cx="7842250" cy="4046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D7229-DEA3-45C4-B953-702E50157CCC}">
      <dsp:nvSpPr>
        <dsp:cNvPr id="0" name=""/>
        <dsp:cNvSpPr/>
      </dsp:nvSpPr>
      <dsp:spPr>
        <a:xfrm>
          <a:off x="0" y="0"/>
          <a:ext cx="7289800" cy="22054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baseline="0" dirty="0" smtClean="0"/>
            <a:t>Antes de escribir una sola línea de código (o de crear una tabla en nuestra base de datos) es fundamental haber comprendido bien el problema que se pretende resolver y haber aplicado principios básicos de diseño que nos permitan construir un sistema de información de calidad.</a:t>
          </a:r>
          <a:endParaRPr lang="es-ES" sz="2400" kern="1200" dirty="0"/>
        </a:p>
      </dsp:txBody>
      <dsp:txXfrm>
        <a:off x="107661" y="107661"/>
        <a:ext cx="7074478" cy="1990128"/>
      </dsp:txXfrm>
    </dsp:sp>
    <dsp:sp modelId="{3793B75F-48D9-45A5-BC09-B01FADE54F70}">
      <dsp:nvSpPr>
        <dsp:cNvPr id="0" name=""/>
        <dsp:cNvSpPr/>
      </dsp:nvSpPr>
      <dsp:spPr>
        <a:xfrm>
          <a:off x="0" y="2525431"/>
          <a:ext cx="7289800"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smtClean="0"/>
            <a:t>Herramientas adecuadas</a:t>
          </a:r>
          <a:endParaRPr lang="es-ES" sz="2000" kern="1200"/>
        </a:p>
        <a:p>
          <a:pPr marL="228600" lvl="1" indent="-228600" algn="l" defTabSz="889000" rtl="0">
            <a:lnSpc>
              <a:spcPct val="90000"/>
            </a:lnSpc>
            <a:spcBef>
              <a:spcPct val="0"/>
            </a:spcBef>
            <a:spcAft>
              <a:spcPct val="20000"/>
            </a:spcAft>
            <a:buChar char="••"/>
          </a:pPr>
          <a:r>
            <a:rPr lang="es-ES" sz="2000" kern="1200" baseline="0" smtClean="0"/>
            <a:t>Un entorno de desarrollo que facilite nuestro trabajo</a:t>
          </a:r>
          <a:endParaRPr lang="es-ES" sz="2000" kern="1200"/>
        </a:p>
        <a:p>
          <a:pPr marL="228600" lvl="1" indent="-228600" algn="l" defTabSz="889000" rtl="0">
            <a:lnSpc>
              <a:spcPct val="90000"/>
            </a:lnSpc>
            <a:spcBef>
              <a:spcPct val="0"/>
            </a:spcBef>
            <a:spcAft>
              <a:spcPct val="20000"/>
            </a:spcAft>
            <a:buChar char="••"/>
          </a:pPr>
          <a:r>
            <a:rPr lang="es-ES" sz="2000" kern="1200" baseline="0" smtClean="0"/>
            <a:t>Un lenguaje de programación apropiado para el tipo de sistema que vayamos a construir.</a:t>
          </a:r>
          <a:endParaRPr lang="es-ES" sz="2000" kern="1200"/>
        </a:p>
      </dsp:txBody>
      <dsp:txXfrm>
        <a:off x="0" y="2525431"/>
        <a:ext cx="7289800" cy="1177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5FF87-125A-4E95-A8FB-1E60D033D2E8}">
      <dsp:nvSpPr>
        <dsp:cNvPr id="0" name=""/>
        <dsp:cNvSpPr/>
      </dsp:nvSpPr>
      <dsp:spPr>
        <a:xfrm>
          <a:off x="0" y="246281"/>
          <a:ext cx="8407893"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baseline="0" dirty="0" smtClean="0"/>
            <a:t>Puede aplicarse en cualquier situación donde se haya definido previamente un conjunto específico de pasos procedimentales.</a:t>
          </a:r>
          <a:endParaRPr lang="es-ES" sz="2400" kern="1200" dirty="0"/>
        </a:p>
      </dsp:txBody>
      <dsp:txXfrm>
        <a:off x="59399" y="305680"/>
        <a:ext cx="8289095" cy="1098002"/>
      </dsp:txXfrm>
    </dsp:sp>
    <dsp:sp modelId="{EAB81965-0B29-4F7F-92ED-C5362EB3C4B0}">
      <dsp:nvSpPr>
        <dsp:cNvPr id="0" name=""/>
        <dsp:cNvSpPr/>
      </dsp:nvSpPr>
      <dsp:spPr>
        <a:xfrm>
          <a:off x="0" y="1463081"/>
          <a:ext cx="8407893"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ES" sz="1800" kern="1200" baseline="0" smtClean="0"/>
            <a:t>Software de sistemas</a:t>
          </a:r>
          <a:endParaRPr lang="es-ES" sz="1800" kern="1200"/>
        </a:p>
        <a:p>
          <a:pPr marL="171450" lvl="1" indent="-171450" algn="l" defTabSz="800100" rtl="0">
            <a:lnSpc>
              <a:spcPct val="90000"/>
            </a:lnSpc>
            <a:spcBef>
              <a:spcPct val="0"/>
            </a:spcBef>
            <a:spcAft>
              <a:spcPct val="20000"/>
            </a:spcAft>
            <a:buChar char="••"/>
          </a:pPr>
          <a:r>
            <a:rPr lang="es-ES" sz="1800" kern="1200" baseline="0" smtClean="0"/>
            <a:t>Software de tiempo real</a:t>
          </a:r>
          <a:endParaRPr lang="es-ES" sz="1800" kern="1200"/>
        </a:p>
        <a:p>
          <a:pPr marL="171450" lvl="1" indent="-171450" algn="l" defTabSz="800100" rtl="0">
            <a:lnSpc>
              <a:spcPct val="90000"/>
            </a:lnSpc>
            <a:spcBef>
              <a:spcPct val="0"/>
            </a:spcBef>
            <a:spcAft>
              <a:spcPct val="20000"/>
            </a:spcAft>
            <a:buChar char="••"/>
          </a:pPr>
          <a:r>
            <a:rPr lang="es-ES" sz="1800" kern="1200" baseline="0" smtClean="0"/>
            <a:t>Software de gestión</a:t>
          </a:r>
          <a:endParaRPr lang="es-ES" sz="1800" kern="1200"/>
        </a:p>
        <a:p>
          <a:pPr marL="171450" lvl="1" indent="-171450" algn="l" defTabSz="800100" rtl="0">
            <a:lnSpc>
              <a:spcPct val="90000"/>
            </a:lnSpc>
            <a:spcBef>
              <a:spcPct val="0"/>
            </a:spcBef>
            <a:spcAft>
              <a:spcPct val="20000"/>
            </a:spcAft>
            <a:buChar char="••"/>
          </a:pPr>
          <a:r>
            <a:rPr lang="es-ES" sz="1800" kern="1200" baseline="0" smtClean="0"/>
            <a:t>Software de ingeniería y científico</a:t>
          </a:r>
          <a:endParaRPr lang="es-ES" sz="1800" kern="1200"/>
        </a:p>
      </dsp:txBody>
      <dsp:txXfrm>
        <a:off x="0" y="1463081"/>
        <a:ext cx="8407893" cy="11100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2DDF4-08F1-44D7-8B38-5F68D7DC539F}">
      <dsp:nvSpPr>
        <dsp:cNvPr id="0" name=""/>
        <dsp:cNvSpPr/>
      </dsp:nvSpPr>
      <dsp:spPr>
        <a:xfrm>
          <a:off x="0" y="287622"/>
          <a:ext cx="8407893" cy="121680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baseline="0" dirty="0" smtClean="0"/>
            <a:t>Errar es humano y la etapa de pruebas tiene como objetivo detectar los errores que se hayan podido cometer en las etapas anteriores del proyecto (y, eventualmente, corregirlos).</a:t>
          </a:r>
          <a:endParaRPr lang="es-ES" sz="2400" kern="1200" dirty="0"/>
        </a:p>
      </dsp:txBody>
      <dsp:txXfrm>
        <a:off x="59399" y="347021"/>
        <a:ext cx="8289095" cy="1098002"/>
      </dsp:txXfrm>
    </dsp:sp>
    <dsp:sp modelId="{2285D332-29D1-4E2D-9599-F82845148445}">
      <dsp:nvSpPr>
        <dsp:cNvPr id="0" name=""/>
        <dsp:cNvSpPr/>
      </dsp:nvSpPr>
      <dsp:spPr>
        <a:xfrm>
          <a:off x="0" y="1679808"/>
          <a:ext cx="8407893" cy="185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smtClean="0"/>
            <a:t>Las </a:t>
          </a:r>
          <a:r>
            <a:rPr lang="es-ES" sz="2000" b="1" kern="1200" baseline="0" smtClean="0"/>
            <a:t>pruebas de unidad</a:t>
          </a:r>
          <a:endParaRPr lang="es-ES" sz="2000" kern="1200"/>
        </a:p>
        <a:p>
          <a:pPr marL="228600" lvl="1" indent="-228600" algn="l" defTabSz="889000" rtl="0">
            <a:lnSpc>
              <a:spcPct val="90000"/>
            </a:lnSpc>
            <a:spcBef>
              <a:spcPct val="0"/>
            </a:spcBef>
            <a:spcAft>
              <a:spcPct val="20000"/>
            </a:spcAft>
            <a:buChar char="••"/>
          </a:pPr>
          <a:r>
            <a:rPr lang="es-ES" sz="2000" kern="1200" baseline="0" smtClean="0"/>
            <a:t>Las </a:t>
          </a:r>
          <a:r>
            <a:rPr lang="es-ES" sz="2000" b="1" kern="1200" baseline="0" smtClean="0"/>
            <a:t>pruebas de integración</a:t>
          </a:r>
          <a:endParaRPr lang="es-ES" sz="2000" kern="1200"/>
        </a:p>
        <a:p>
          <a:pPr marL="228600" lvl="1" indent="-228600" algn="l" defTabSz="889000" rtl="0">
            <a:lnSpc>
              <a:spcPct val="90000"/>
            </a:lnSpc>
            <a:spcBef>
              <a:spcPct val="0"/>
            </a:spcBef>
            <a:spcAft>
              <a:spcPct val="20000"/>
            </a:spcAft>
            <a:buChar char="••"/>
          </a:pPr>
          <a:r>
            <a:rPr lang="es-ES" sz="2000" b="1" kern="1200" baseline="0" smtClean="0"/>
            <a:t>Pruebas alfa</a:t>
          </a:r>
          <a:endParaRPr lang="es-ES" sz="2000" kern="1200"/>
        </a:p>
        <a:p>
          <a:pPr marL="228600" lvl="1" indent="-228600" algn="l" defTabSz="889000" rtl="0">
            <a:lnSpc>
              <a:spcPct val="90000"/>
            </a:lnSpc>
            <a:spcBef>
              <a:spcPct val="0"/>
            </a:spcBef>
            <a:spcAft>
              <a:spcPct val="20000"/>
            </a:spcAft>
            <a:buChar char="••"/>
          </a:pPr>
          <a:r>
            <a:rPr lang="es-ES" sz="2000" b="1" kern="1200" baseline="0" smtClean="0"/>
            <a:t>Pruebas beta</a:t>
          </a:r>
          <a:endParaRPr lang="es-ES" sz="2000" kern="1200"/>
        </a:p>
        <a:p>
          <a:pPr marL="228600" lvl="1" indent="-228600" algn="l" defTabSz="889000" rtl="0">
            <a:lnSpc>
              <a:spcPct val="90000"/>
            </a:lnSpc>
            <a:spcBef>
              <a:spcPct val="0"/>
            </a:spcBef>
            <a:spcAft>
              <a:spcPct val="20000"/>
            </a:spcAft>
            <a:buChar char="••"/>
          </a:pPr>
          <a:r>
            <a:rPr lang="es-ES" sz="2000" b="1" kern="1200" baseline="0" smtClean="0"/>
            <a:t>Test de aceptación</a:t>
          </a:r>
          <a:endParaRPr lang="es-ES" sz="2000" kern="1200"/>
        </a:p>
        <a:p>
          <a:pPr marL="228600" lvl="1" indent="-228600" algn="l" defTabSz="889000" rtl="0">
            <a:lnSpc>
              <a:spcPct val="90000"/>
            </a:lnSpc>
            <a:spcBef>
              <a:spcPct val="0"/>
            </a:spcBef>
            <a:spcAft>
              <a:spcPct val="20000"/>
            </a:spcAft>
            <a:buChar char="••"/>
          </a:pPr>
          <a:r>
            <a:rPr lang="es-ES" sz="2000" b="1" kern="1200" baseline="0" smtClean="0"/>
            <a:t>Revisiones</a:t>
          </a:r>
          <a:endParaRPr lang="es-ES" sz="2000" kern="1200"/>
        </a:p>
      </dsp:txBody>
      <dsp:txXfrm>
        <a:off x="0" y="1679808"/>
        <a:ext cx="8407893" cy="18500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A0078-74E2-442A-A7FB-7CD7C26BD232}">
      <dsp:nvSpPr>
        <dsp:cNvPr id="0" name=""/>
        <dsp:cNvSpPr/>
      </dsp:nvSpPr>
      <dsp:spPr>
        <a:xfrm>
          <a:off x="0" y="104667"/>
          <a:ext cx="7289800" cy="1634308"/>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baseline="0" dirty="0" smtClean="0"/>
            <a:t>Una vez concluidas las etapas de desarrollo de un sistema de información (análisis, diseño, implementación y pruebas), llega el instante de que poner el sistema en funcionamiento, su instalación o despliegue.</a:t>
          </a:r>
          <a:endParaRPr lang="es-ES" sz="2000" kern="1200" dirty="0"/>
        </a:p>
      </dsp:txBody>
      <dsp:txXfrm>
        <a:off x="79780" y="184447"/>
        <a:ext cx="7130240" cy="1474748"/>
      </dsp:txXfrm>
    </dsp:sp>
    <dsp:sp modelId="{BBC8C966-9372-4835-91B3-A2D850DB115A}">
      <dsp:nvSpPr>
        <dsp:cNvPr id="0" name=""/>
        <dsp:cNvSpPr/>
      </dsp:nvSpPr>
      <dsp:spPr>
        <a:xfrm>
          <a:off x="0" y="1932285"/>
          <a:ext cx="7289800" cy="1850062"/>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baseline="0" dirty="0" smtClean="0"/>
            <a:t>De cara a su instalación, hemos de planificar el entorno en el que el sistema debe funcionar, tanto hardware como software: equipos necesarios y su configuración física, redes de interconexión entre los equipos y de acceso a sistemas externos, sistemas operativos (actualizados para evitar problemas de seguridad), bibliotecas y componentes suministrados por terceras partes, etcétera.</a:t>
          </a:r>
          <a:endParaRPr lang="es-ES" sz="2000" kern="1200" dirty="0"/>
        </a:p>
      </dsp:txBody>
      <dsp:txXfrm>
        <a:off x="90313" y="2022598"/>
        <a:ext cx="7109174" cy="166943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7986F-1E48-4DDA-B902-67B21938E678}">
      <dsp:nvSpPr>
        <dsp:cNvPr id="0" name=""/>
        <dsp:cNvSpPr/>
      </dsp:nvSpPr>
      <dsp:spPr>
        <a:xfrm>
          <a:off x="0" y="147829"/>
          <a:ext cx="7289800" cy="76167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baseline="0" smtClean="0"/>
            <a:t>La etapa de mantenimiento consume típicamente del 40 al 80 por ciento de los recursos de una empresa de desarrollo de software.</a:t>
          </a:r>
          <a:endParaRPr lang="es-ES" sz="2100" kern="1200"/>
        </a:p>
      </dsp:txBody>
      <dsp:txXfrm>
        <a:off x="37182" y="185011"/>
        <a:ext cx="7215436" cy="687306"/>
      </dsp:txXfrm>
    </dsp:sp>
    <dsp:sp modelId="{5F51D271-443B-489D-AAFF-D6D15A1F2B6D}">
      <dsp:nvSpPr>
        <dsp:cNvPr id="0" name=""/>
        <dsp:cNvSpPr/>
      </dsp:nvSpPr>
      <dsp:spPr>
        <a:xfrm>
          <a:off x="0" y="995274"/>
          <a:ext cx="7289800" cy="76167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baseline="0" dirty="0" smtClean="0"/>
            <a:t>De hecho, con un 60% de media, es probablemente la etapa más importante del ciclo de vida del software.</a:t>
          </a:r>
          <a:endParaRPr lang="es-ES" sz="2100" kern="1200" dirty="0"/>
        </a:p>
      </dsp:txBody>
      <dsp:txXfrm>
        <a:off x="37182" y="1032456"/>
        <a:ext cx="7215436" cy="687306"/>
      </dsp:txXfrm>
    </dsp:sp>
    <dsp:sp modelId="{D6FAA88F-9E91-456E-BE82-B40A1E02F208}">
      <dsp:nvSpPr>
        <dsp:cNvPr id="0" name=""/>
        <dsp:cNvSpPr/>
      </dsp:nvSpPr>
      <dsp:spPr>
        <a:xfrm>
          <a:off x="0" y="1846252"/>
          <a:ext cx="7289800" cy="76167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baseline="0" smtClean="0"/>
            <a:t>Dada la naturaleza del software, que ni se rompe ni se desgasta con el uso, su mantenimiento incluye tres facetas diferentes:</a:t>
          </a:r>
          <a:endParaRPr lang="es-ES" sz="2100" kern="1200"/>
        </a:p>
      </dsp:txBody>
      <dsp:txXfrm>
        <a:off x="37182" y="1883434"/>
        <a:ext cx="7215436" cy="687306"/>
      </dsp:txXfrm>
    </dsp:sp>
    <dsp:sp modelId="{5A3879D2-0F9E-4A3B-8CEC-85EFAF899CF6}">
      <dsp:nvSpPr>
        <dsp:cNvPr id="0" name=""/>
        <dsp:cNvSpPr/>
      </dsp:nvSpPr>
      <dsp:spPr>
        <a:xfrm>
          <a:off x="0" y="2736177"/>
          <a:ext cx="7289800"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s-ES" sz="1600" kern="1200" baseline="0" smtClean="0"/>
            <a:t>Eliminar los defectos que se detecten durante su vida útil (</a:t>
          </a:r>
          <a:r>
            <a:rPr lang="es-ES" sz="1600" b="1" kern="1200" baseline="0" smtClean="0"/>
            <a:t>mantenimiento correctivo</a:t>
          </a:r>
          <a:r>
            <a:rPr lang="es-ES" sz="1600" kern="1200" baseline="0" smtClean="0"/>
            <a:t>)</a:t>
          </a:r>
          <a:endParaRPr lang="es-ES" sz="1600" kern="1200"/>
        </a:p>
        <a:p>
          <a:pPr marL="171450" lvl="1" indent="-171450" algn="l" defTabSz="711200" rtl="0">
            <a:lnSpc>
              <a:spcPct val="90000"/>
            </a:lnSpc>
            <a:spcBef>
              <a:spcPct val="0"/>
            </a:spcBef>
            <a:spcAft>
              <a:spcPct val="20000"/>
            </a:spcAft>
            <a:buChar char="••"/>
          </a:pPr>
          <a:r>
            <a:rPr lang="es-ES" sz="1600" kern="1200" baseline="0" smtClean="0"/>
            <a:t>Adaptarlo a nuevas necesidades (</a:t>
          </a:r>
          <a:r>
            <a:rPr lang="es-ES" sz="1600" b="1" kern="1200" baseline="0" smtClean="0"/>
            <a:t>mantenimiento adaptativo</a:t>
          </a:r>
          <a:r>
            <a:rPr lang="es-ES" sz="1600" kern="1200" baseline="0" smtClean="0"/>
            <a:t>)</a:t>
          </a:r>
          <a:endParaRPr lang="es-ES" sz="1600" kern="1200"/>
        </a:p>
        <a:p>
          <a:pPr marL="171450" lvl="1" indent="-171450" algn="l" defTabSz="711200" rtl="0">
            <a:lnSpc>
              <a:spcPct val="90000"/>
            </a:lnSpc>
            <a:spcBef>
              <a:spcPct val="0"/>
            </a:spcBef>
            <a:spcAft>
              <a:spcPct val="20000"/>
            </a:spcAft>
            <a:buChar char="••"/>
          </a:pPr>
          <a:r>
            <a:rPr lang="es-ES" sz="1600" kern="1200" baseline="0" smtClean="0"/>
            <a:t>Añadirle nueva funcionalidad (</a:t>
          </a:r>
          <a:r>
            <a:rPr lang="es-ES" sz="1600" b="1" kern="1200" baseline="0" smtClean="0"/>
            <a:t>mantenimiento perfectivo</a:t>
          </a:r>
          <a:r>
            <a:rPr lang="es-ES" sz="1600" kern="1200" baseline="0" smtClean="0"/>
            <a:t>),</a:t>
          </a:r>
          <a:endParaRPr lang="es-ES" sz="1600" kern="1200"/>
        </a:p>
      </dsp:txBody>
      <dsp:txXfrm>
        <a:off x="0" y="2736177"/>
        <a:ext cx="7289800" cy="9563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08327-A04E-49E9-817A-60B64AE12416}">
      <dsp:nvSpPr>
        <dsp:cNvPr id="0" name=""/>
        <dsp:cNvSpPr/>
      </dsp:nvSpPr>
      <dsp:spPr>
        <a:xfrm>
          <a:off x="0" y="28221"/>
          <a:ext cx="7613650" cy="76167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baseline="0" smtClean="0"/>
            <a:t>Sucesión de etapas por las que atraviesa un producto software a lo largo de su desarrollo y existencia.</a:t>
          </a:r>
          <a:endParaRPr lang="es-ES" sz="2100" kern="1200"/>
        </a:p>
      </dsp:txBody>
      <dsp:txXfrm>
        <a:off x="37182" y="65403"/>
        <a:ext cx="7539286" cy="687306"/>
      </dsp:txXfrm>
    </dsp:sp>
    <dsp:sp modelId="{08494253-CFC9-4F50-BDA0-91AD92AADB62}">
      <dsp:nvSpPr>
        <dsp:cNvPr id="0" name=""/>
        <dsp:cNvSpPr/>
      </dsp:nvSpPr>
      <dsp:spPr>
        <a:xfrm>
          <a:off x="0" y="850371"/>
          <a:ext cx="7613650" cy="76167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baseline="0" smtClean="0"/>
            <a:t>Existen distintas formas, paradigmas o modelos de ciclo de vida de software:</a:t>
          </a:r>
          <a:endParaRPr lang="es-ES" sz="2100" kern="1200"/>
        </a:p>
      </dsp:txBody>
      <dsp:txXfrm>
        <a:off x="37182" y="887553"/>
        <a:ext cx="7539286" cy="687306"/>
      </dsp:txXfrm>
    </dsp:sp>
    <dsp:sp modelId="{4A8B4E67-2A0E-41EE-87A4-2182EFDAAA96}">
      <dsp:nvSpPr>
        <dsp:cNvPr id="0" name=""/>
        <dsp:cNvSpPr/>
      </dsp:nvSpPr>
      <dsp:spPr>
        <a:xfrm>
          <a:off x="0" y="1612041"/>
          <a:ext cx="761365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73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s-ES" sz="1600" kern="1200" baseline="0" smtClean="0"/>
            <a:t>Clásico o cascada</a:t>
          </a:r>
          <a:endParaRPr lang="es-ES" sz="1600" kern="1200"/>
        </a:p>
        <a:p>
          <a:pPr marL="171450" lvl="1" indent="-171450" algn="l" defTabSz="711200" rtl="0">
            <a:lnSpc>
              <a:spcPct val="90000"/>
            </a:lnSpc>
            <a:spcBef>
              <a:spcPct val="0"/>
            </a:spcBef>
            <a:spcAft>
              <a:spcPct val="20000"/>
            </a:spcAft>
            <a:buChar char="••"/>
          </a:pPr>
          <a:r>
            <a:rPr lang="es-ES" sz="1600" kern="1200" baseline="0" smtClean="0"/>
            <a:t>Prototipado.</a:t>
          </a:r>
          <a:endParaRPr lang="es-ES" sz="1600" kern="1200"/>
        </a:p>
        <a:p>
          <a:pPr marL="171450" lvl="1" indent="-171450" algn="l" defTabSz="711200" rtl="0">
            <a:lnSpc>
              <a:spcPct val="90000"/>
            </a:lnSpc>
            <a:spcBef>
              <a:spcPct val="0"/>
            </a:spcBef>
            <a:spcAft>
              <a:spcPct val="20000"/>
            </a:spcAft>
            <a:buChar char="••"/>
          </a:pPr>
          <a:r>
            <a:rPr lang="es-ES" sz="1600" kern="1200" baseline="0" smtClean="0"/>
            <a:t>Evolutivo o en espiral.</a:t>
          </a:r>
          <a:endParaRPr lang="es-ES" sz="1600" kern="1200"/>
        </a:p>
        <a:p>
          <a:pPr marL="171450" lvl="1" indent="-171450" algn="l" defTabSz="711200" rtl="0">
            <a:lnSpc>
              <a:spcPct val="90000"/>
            </a:lnSpc>
            <a:spcBef>
              <a:spcPct val="0"/>
            </a:spcBef>
            <a:spcAft>
              <a:spcPct val="20000"/>
            </a:spcAft>
            <a:buChar char="••"/>
          </a:pPr>
          <a:r>
            <a:rPr lang="es-ES" sz="1600" kern="1200" baseline="0" smtClean="0"/>
            <a:t>Combinación de estilos, etc.</a:t>
          </a:r>
          <a:endParaRPr lang="es-ES" sz="1600" kern="1200"/>
        </a:p>
      </dsp:txBody>
      <dsp:txXfrm>
        <a:off x="0" y="1612041"/>
        <a:ext cx="7613650" cy="999809"/>
      </dsp:txXfrm>
    </dsp:sp>
    <dsp:sp modelId="{C75B9F31-F1CF-470A-8E89-14F0EF2877B2}">
      <dsp:nvSpPr>
        <dsp:cNvPr id="0" name=""/>
        <dsp:cNvSpPr/>
      </dsp:nvSpPr>
      <dsp:spPr>
        <a:xfrm>
          <a:off x="0" y="2611851"/>
          <a:ext cx="7613650" cy="76167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baseline="0" smtClean="0"/>
            <a:t>Alternativamente, a veces se usan los términos </a:t>
          </a:r>
          <a:endParaRPr lang="es-ES" sz="2100" kern="1200"/>
        </a:p>
      </dsp:txBody>
      <dsp:txXfrm>
        <a:off x="37182" y="2649033"/>
        <a:ext cx="7539286" cy="687306"/>
      </dsp:txXfrm>
    </dsp:sp>
    <dsp:sp modelId="{DED50972-4821-4318-B493-0453D01C637A}">
      <dsp:nvSpPr>
        <dsp:cNvPr id="0" name=""/>
        <dsp:cNvSpPr/>
      </dsp:nvSpPr>
      <dsp:spPr>
        <a:xfrm>
          <a:off x="0" y="3434001"/>
          <a:ext cx="7613650" cy="76167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baseline="0" dirty="0" smtClean="0"/>
            <a:t>“Ciclo de vida”, y “Modelo de ciclo de vida”</a:t>
          </a:r>
          <a:endParaRPr lang="es-ES" sz="2100" kern="1200" dirty="0"/>
        </a:p>
      </dsp:txBody>
      <dsp:txXfrm>
        <a:off x="37182" y="3471183"/>
        <a:ext cx="7539286" cy="6873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1CD74-0AEB-4933-B225-C0A0BAA17946}">
      <dsp:nvSpPr>
        <dsp:cNvPr id="0" name=""/>
        <dsp:cNvSpPr/>
      </dsp:nvSpPr>
      <dsp:spPr>
        <a:xfrm>
          <a:off x="0" y="69791"/>
          <a:ext cx="7289800" cy="671478"/>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baseline="0" smtClean="0"/>
            <a:t>Propuesto por W. Royce a principios de los 70.</a:t>
          </a:r>
          <a:endParaRPr lang="es-ES" sz="2400" kern="1200"/>
        </a:p>
      </dsp:txBody>
      <dsp:txXfrm>
        <a:off x="32779" y="102570"/>
        <a:ext cx="7224242" cy="605920"/>
      </dsp:txXfrm>
    </dsp:sp>
    <dsp:sp modelId="{0C393AFE-043F-4BF2-9541-4ABF799BB918}">
      <dsp:nvSpPr>
        <dsp:cNvPr id="0" name=""/>
        <dsp:cNvSpPr/>
      </dsp:nvSpPr>
      <dsp:spPr>
        <a:xfrm>
          <a:off x="0" y="907991"/>
          <a:ext cx="7289800" cy="74703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baseline="0" dirty="0" smtClean="0"/>
            <a:t>Aplicación secuencial de una serie de pasos.</a:t>
          </a:r>
          <a:endParaRPr lang="es-ES" sz="2400" kern="1200" dirty="0"/>
        </a:p>
      </dsp:txBody>
      <dsp:txXfrm>
        <a:off x="36467" y="944458"/>
        <a:ext cx="7216866" cy="674096"/>
      </dsp:txXfrm>
    </dsp:sp>
    <dsp:sp modelId="{69F9A6B4-919D-4744-AE3D-A79304B06755}">
      <dsp:nvSpPr>
        <dsp:cNvPr id="0" name=""/>
        <dsp:cNvSpPr/>
      </dsp:nvSpPr>
      <dsp:spPr>
        <a:xfrm>
          <a:off x="0" y="1822387"/>
          <a:ext cx="7289800" cy="911991"/>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baseline="0" smtClean="0"/>
            <a:t>Cada paso genera entradas y documentación para la siguiente.</a:t>
          </a:r>
          <a:endParaRPr lang="es-ES" sz="2400" kern="1200"/>
        </a:p>
      </dsp:txBody>
      <dsp:txXfrm>
        <a:off x="44520" y="1866907"/>
        <a:ext cx="7200760" cy="82295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6AC08-67DE-43D1-AD9C-3B6F4F645A1D}">
      <dsp:nvSpPr>
        <dsp:cNvPr id="0" name=""/>
        <dsp:cNvSpPr/>
      </dsp:nvSpPr>
      <dsp:spPr>
        <a:xfrm>
          <a:off x="0" y="13002"/>
          <a:ext cx="7289800" cy="9430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Proyectos raramente siguen el ciclo de vida secuencial.</a:t>
          </a:r>
          <a:endParaRPr lang="es-ES" sz="2600" kern="1200"/>
        </a:p>
      </dsp:txBody>
      <dsp:txXfrm>
        <a:off x="46034" y="59036"/>
        <a:ext cx="7197732" cy="850952"/>
      </dsp:txXfrm>
    </dsp:sp>
    <dsp:sp modelId="{3E27935D-6A0F-4AF5-BE56-F4FBD5004333}">
      <dsp:nvSpPr>
        <dsp:cNvPr id="0" name=""/>
        <dsp:cNvSpPr/>
      </dsp:nvSpPr>
      <dsp:spPr>
        <a:xfrm>
          <a:off x="0" y="1030902"/>
          <a:ext cx="7289800" cy="9430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Dificultad para establecer los requerimientos al principio de proceso.</a:t>
          </a:r>
          <a:endParaRPr lang="es-ES" sz="2600" kern="1200"/>
        </a:p>
      </dsp:txBody>
      <dsp:txXfrm>
        <a:off x="46034" y="1076936"/>
        <a:ext cx="7197732" cy="850952"/>
      </dsp:txXfrm>
    </dsp:sp>
    <dsp:sp modelId="{351C9018-D34F-442A-9BB7-B7EA4C7B0098}">
      <dsp:nvSpPr>
        <dsp:cNvPr id="0" name=""/>
        <dsp:cNvSpPr/>
      </dsp:nvSpPr>
      <dsp:spPr>
        <a:xfrm>
          <a:off x="0" y="2048802"/>
          <a:ext cx="7289800" cy="9430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Errores detectados tardíamente.</a:t>
          </a:r>
          <a:endParaRPr lang="es-ES" sz="2600" kern="1200"/>
        </a:p>
      </dsp:txBody>
      <dsp:txXfrm>
        <a:off x="46034" y="2094836"/>
        <a:ext cx="7197732" cy="850952"/>
      </dsp:txXfrm>
    </dsp:sp>
    <dsp:sp modelId="{B99F909E-BE7F-4BFA-A723-24E2616CD67C}">
      <dsp:nvSpPr>
        <dsp:cNvPr id="0" name=""/>
        <dsp:cNvSpPr/>
      </dsp:nvSpPr>
      <dsp:spPr>
        <a:xfrm>
          <a:off x="0" y="3066702"/>
          <a:ext cx="7289800" cy="9430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Mantenimiento por parcheado (corregir según se presenten los problemas).</a:t>
          </a:r>
          <a:endParaRPr lang="es-ES" sz="2600" kern="1200"/>
        </a:p>
      </dsp:txBody>
      <dsp:txXfrm>
        <a:off x="46034" y="3112736"/>
        <a:ext cx="7197732" cy="85095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7AC97-5210-4B99-BC47-622BEBAD7AD0}">
      <dsp:nvSpPr>
        <dsp:cNvPr id="0" name=""/>
        <dsp:cNvSpPr/>
      </dsp:nvSpPr>
      <dsp:spPr>
        <a:xfrm>
          <a:off x="0" y="86799"/>
          <a:ext cx="5334000" cy="237276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Prototipear consiste en construir una versión inicial de un producto, el cual se describe la interacción hombre-máquina sin implementar completamente la funcionalidad del sistema (prototipo sin funcionalidad).</a:t>
          </a:r>
          <a:endParaRPr lang="es-ES" sz="2600" kern="1200"/>
        </a:p>
      </dsp:txBody>
      <dsp:txXfrm>
        <a:off x="115829" y="202628"/>
        <a:ext cx="5102342" cy="2141102"/>
      </dsp:txXfrm>
    </dsp:sp>
    <dsp:sp modelId="{FF4B3C96-0223-49CD-B2DB-E5BED0661458}">
      <dsp:nvSpPr>
        <dsp:cNvPr id="0" name=""/>
        <dsp:cNvSpPr/>
      </dsp:nvSpPr>
      <dsp:spPr>
        <a:xfrm>
          <a:off x="0" y="2534439"/>
          <a:ext cx="5334000" cy="65594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dirty="0" smtClean="0"/>
            <a:t>Utilidad:</a:t>
          </a:r>
          <a:endParaRPr lang="es-ES" sz="2600" kern="1200" dirty="0"/>
        </a:p>
      </dsp:txBody>
      <dsp:txXfrm>
        <a:off x="32021" y="2566460"/>
        <a:ext cx="5269958" cy="591907"/>
      </dsp:txXfrm>
    </dsp:sp>
    <dsp:sp modelId="{8391280E-6A9B-4A19-AC4B-28A20B3D815F}">
      <dsp:nvSpPr>
        <dsp:cNvPr id="0" name=""/>
        <dsp:cNvSpPr/>
      </dsp:nvSpPr>
      <dsp:spPr>
        <a:xfrm>
          <a:off x="0" y="3190388"/>
          <a:ext cx="53340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5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smtClean="0"/>
            <a:t>Ayuda a los analistas a establecer las necesidades del cliente.</a:t>
          </a:r>
          <a:endParaRPr lang="es-ES" sz="2000" kern="1200"/>
        </a:p>
        <a:p>
          <a:pPr marL="228600" lvl="1" indent="-228600" algn="l" defTabSz="889000" rtl="0">
            <a:lnSpc>
              <a:spcPct val="90000"/>
            </a:lnSpc>
            <a:spcBef>
              <a:spcPct val="0"/>
            </a:spcBef>
            <a:spcAft>
              <a:spcPct val="20000"/>
            </a:spcAft>
            <a:buChar char="••"/>
          </a:pPr>
          <a:r>
            <a:rPr lang="es-ES" sz="2000" kern="1200" baseline="0" smtClean="0"/>
            <a:t>Ayuda a los desarrolladores a mejorar los productos.</a:t>
          </a:r>
          <a:endParaRPr lang="es-ES" sz="2000" kern="1200"/>
        </a:p>
      </dsp:txBody>
      <dsp:txXfrm>
        <a:off x="0" y="3190388"/>
        <a:ext cx="5334000" cy="11302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6C0F-5AE5-4E20-8E8D-FF0A153664C0}">
      <dsp:nvSpPr>
        <dsp:cNvPr id="0" name=""/>
        <dsp:cNvSpPr/>
      </dsp:nvSpPr>
      <dsp:spPr>
        <a:xfrm>
          <a:off x="0" y="13002"/>
          <a:ext cx="7289800" cy="9430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S" sz="2600" kern="1200" baseline="0" smtClean="0"/>
            <a:t>Vertical: desarrolla completamente algunas de las facetas del producto.</a:t>
          </a:r>
          <a:endParaRPr lang="es-ES" sz="2600" kern="1200"/>
        </a:p>
      </dsp:txBody>
      <dsp:txXfrm>
        <a:off x="46034" y="59036"/>
        <a:ext cx="7197732" cy="850952"/>
      </dsp:txXfrm>
    </dsp:sp>
    <dsp:sp modelId="{9864986D-436A-45F8-8606-642DA2769F56}">
      <dsp:nvSpPr>
        <dsp:cNvPr id="0" name=""/>
        <dsp:cNvSpPr/>
      </dsp:nvSpPr>
      <dsp:spPr>
        <a:xfrm>
          <a:off x="0" y="1030902"/>
          <a:ext cx="7289800" cy="9430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S" sz="2600" kern="1200" baseline="0" smtClean="0"/>
            <a:t>Horizontal: desarrolla parcialmente todas las facetas del producto.</a:t>
          </a:r>
          <a:endParaRPr lang="es-ES" sz="2600" kern="1200"/>
        </a:p>
      </dsp:txBody>
      <dsp:txXfrm>
        <a:off x="46034" y="1076936"/>
        <a:ext cx="7197732" cy="850952"/>
      </dsp:txXfrm>
    </dsp:sp>
    <dsp:sp modelId="{30D80BBE-468B-41D7-AB49-5230F573E013}">
      <dsp:nvSpPr>
        <dsp:cNvPr id="0" name=""/>
        <dsp:cNvSpPr/>
      </dsp:nvSpPr>
      <dsp:spPr>
        <a:xfrm>
          <a:off x="0" y="2048802"/>
          <a:ext cx="7289800" cy="9430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S" sz="2600" kern="1200" baseline="0" smtClean="0"/>
            <a:t>Evolutivo: la versión final es el producto ya construido.</a:t>
          </a:r>
          <a:endParaRPr lang="es-ES" sz="2600" kern="1200"/>
        </a:p>
      </dsp:txBody>
      <dsp:txXfrm>
        <a:off x="46034" y="2094836"/>
        <a:ext cx="7197732" cy="850952"/>
      </dsp:txXfrm>
    </dsp:sp>
    <dsp:sp modelId="{62859733-F9F3-418F-9944-6133ECEB8E7C}">
      <dsp:nvSpPr>
        <dsp:cNvPr id="0" name=""/>
        <dsp:cNvSpPr/>
      </dsp:nvSpPr>
      <dsp:spPr>
        <a:xfrm>
          <a:off x="0" y="3066702"/>
          <a:ext cx="7289800" cy="9430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S" sz="2600" kern="1200" baseline="0" smtClean="0"/>
            <a:t>Desechable: se usa solo para la captación de requerimientos y funcionalidad.</a:t>
          </a:r>
          <a:endParaRPr lang="es-ES" sz="2600" kern="1200"/>
        </a:p>
      </dsp:txBody>
      <dsp:txXfrm>
        <a:off x="46034" y="3112736"/>
        <a:ext cx="7197732" cy="85095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616B-AEA2-4F64-AD7D-BD0F4A8764C6}">
      <dsp:nvSpPr>
        <dsp:cNvPr id="0" name=""/>
        <dsp:cNvSpPr/>
      </dsp:nvSpPr>
      <dsp:spPr>
        <a:xfrm>
          <a:off x="0" y="417004"/>
          <a:ext cx="7613650" cy="7999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Facilita la captación de los requerimientos del cliente.</a:t>
          </a:r>
          <a:endParaRPr lang="es-ES" sz="2200" kern="1200"/>
        </a:p>
      </dsp:txBody>
      <dsp:txXfrm>
        <a:off x="39050" y="456054"/>
        <a:ext cx="7535550" cy="721850"/>
      </dsp:txXfrm>
    </dsp:sp>
    <dsp:sp modelId="{8CE58206-7EA9-492C-9E5E-B2AB5C64A198}">
      <dsp:nvSpPr>
        <dsp:cNvPr id="0" name=""/>
        <dsp:cNvSpPr/>
      </dsp:nvSpPr>
      <dsp:spPr>
        <a:xfrm>
          <a:off x="0" y="1280315"/>
          <a:ext cx="7613650" cy="7999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Reduce el riesgo de parcheado del producto final.</a:t>
          </a:r>
          <a:endParaRPr lang="es-ES" sz="2200" kern="1200"/>
        </a:p>
      </dsp:txBody>
      <dsp:txXfrm>
        <a:off x="39050" y="1319365"/>
        <a:ext cx="7535550" cy="721850"/>
      </dsp:txXfrm>
    </dsp:sp>
    <dsp:sp modelId="{B68655CA-989D-4AEE-9837-E97DC74BB2C1}">
      <dsp:nvSpPr>
        <dsp:cNvPr id="0" name=""/>
        <dsp:cNvSpPr/>
      </dsp:nvSpPr>
      <dsp:spPr>
        <a:xfrm>
          <a:off x="0" y="2143626"/>
          <a:ext cx="7613650" cy="7999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La construcción del prototipo supone una inversión adicional.</a:t>
          </a:r>
          <a:endParaRPr lang="es-ES" sz="2200" kern="1200"/>
        </a:p>
      </dsp:txBody>
      <dsp:txXfrm>
        <a:off x="39050" y="2182676"/>
        <a:ext cx="7535550" cy="721850"/>
      </dsp:txXfrm>
    </dsp:sp>
    <dsp:sp modelId="{6F9F9CC0-7362-49F9-8904-51C78A740AD3}">
      <dsp:nvSpPr>
        <dsp:cNvPr id="0" name=""/>
        <dsp:cNvSpPr/>
      </dsp:nvSpPr>
      <dsp:spPr>
        <a:xfrm>
          <a:off x="0" y="3006937"/>
          <a:ext cx="7613650" cy="7999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El cliente ve funcionando una versión de lo que será su programa sin asumir que dicha versión no es robusta ni completa.</a:t>
          </a:r>
          <a:endParaRPr lang="es-ES" sz="2200" kern="1200"/>
        </a:p>
      </dsp:txBody>
      <dsp:txXfrm>
        <a:off x="39050" y="3045987"/>
        <a:ext cx="7535550" cy="7218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B90B9-8BB5-46D8-8778-1A8852FC4382}">
      <dsp:nvSpPr>
        <dsp:cNvPr id="0" name=""/>
        <dsp:cNvSpPr/>
      </dsp:nvSpPr>
      <dsp:spPr>
        <a:xfrm>
          <a:off x="0" y="69190"/>
          <a:ext cx="7289800" cy="1246781"/>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baseline="0" smtClean="0"/>
            <a:t>El </a:t>
          </a:r>
          <a:r>
            <a:rPr lang="es-ES" sz="2500" b="1" kern="1200" baseline="0" smtClean="0"/>
            <a:t>desarrollo en espiral</a:t>
          </a:r>
          <a:r>
            <a:rPr lang="es-ES" sz="2500" kern="1200" baseline="0" smtClean="0"/>
            <a:t> fue definido por primera vez por Barry Boehm en 1986.</a:t>
          </a:r>
          <a:endParaRPr lang="es-ES" sz="2500" kern="1200"/>
        </a:p>
      </dsp:txBody>
      <dsp:txXfrm>
        <a:off x="60863" y="130053"/>
        <a:ext cx="7168074" cy="1125055"/>
      </dsp:txXfrm>
    </dsp:sp>
    <dsp:sp modelId="{57B6A81D-81E3-4349-A378-2534D4E220FC}">
      <dsp:nvSpPr>
        <dsp:cNvPr id="0" name=""/>
        <dsp:cNvSpPr/>
      </dsp:nvSpPr>
      <dsp:spPr>
        <a:xfrm>
          <a:off x="0" y="1387971"/>
          <a:ext cx="7289800" cy="1246781"/>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baseline="0" smtClean="0"/>
            <a:t>Las actividades de este modelo se conforman en una espiral, en la que cada bucle o iteración representa un conjunto de actividades.</a:t>
          </a:r>
          <a:endParaRPr lang="es-ES" sz="2500" kern="1200"/>
        </a:p>
      </dsp:txBody>
      <dsp:txXfrm>
        <a:off x="60863" y="1448834"/>
        <a:ext cx="7168074" cy="1125055"/>
      </dsp:txXfrm>
    </dsp:sp>
    <dsp:sp modelId="{45186732-EBA3-400E-9B2F-2F9AA190881D}">
      <dsp:nvSpPr>
        <dsp:cNvPr id="0" name=""/>
        <dsp:cNvSpPr/>
      </dsp:nvSpPr>
      <dsp:spPr>
        <a:xfrm>
          <a:off x="0" y="2706753"/>
          <a:ext cx="7289800" cy="1246781"/>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baseline="0" smtClean="0"/>
            <a:t>Las actividades no están fijadas a ninguna prioridad, sino que las siguientes se eligen en función del análisis de riesgo, comenzando por el bucle interior.</a:t>
          </a:r>
          <a:endParaRPr lang="es-ES" sz="2500" kern="1200"/>
        </a:p>
      </dsp:txBody>
      <dsp:txXfrm>
        <a:off x="60863" y="2767616"/>
        <a:ext cx="7168074" cy="1125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994D7-B4F6-4DA1-92DF-73E8CEF8AC56}">
      <dsp:nvSpPr>
        <dsp:cNvPr id="0" name=""/>
        <dsp:cNvSpPr/>
      </dsp:nvSpPr>
      <dsp:spPr>
        <a:xfrm>
          <a:off x="0" y="158375"/>
          <a:ext cx="7766050"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baseline="0" dirty="0" smtClean="0"/>
            <a:t>Son sistemas de software junto a la documentación que describe cómo instalarlo y usarlo.</a:t>
          </a:r>
          <a:endParaRPr lang="es-ES" sz="2400" kern="1200" dirty="0"/>
        </a:p>
      </dsp:txBody>
      <dsp:txXfrm>
        <a:off x="59399" y="217774"/>
        <a:ext cx="7647252" cy="1098002"/>
      </dsp:txXfrm>
    </dsp:sp>
    <dsp:sp modelId="{3481F633-9585-48F3-A6C4-FC895838B05E}">
      <dsp:nvSpPr>
        <dsp:cNvPr id="0" name=""/>
        <dsp:cNvSpPr/>
      </dsp:nvSpPr>
      <dsp:spPr>
        <a:xfrm>
          <a:off x="0" y="1375175"/>
          <a:ext cx="7766050"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572" tIns="25400" rIns="142240" bIns="25400" numCol="1" spcCol="1270" anchor="t" anchorCtr="0">
          <a:noAutofit/>
        </a:bodyPr>
        <a:lstStyle/>
        <a:p>
          <a:pPr marL="228600" lvl="1" indent="-228600" algn="just" defTabSz="889000" rtl="0">
            <a:lnSpc>
              <a:spcPct val="90000"/>
            </a:lnSpc>
            <a:spcBef>
              <a:spcPct val="0"/>
            </a:spcBef>
            <a:spcAft>
              <a:spcPct val="20000"/>
            </a:spcAft>
            <a:buChar char="••"/>
          </a:pPr>
          <a:r>
            <a:rPr lang="es-ES" sz="2000" kern="1200" baseline="0" smtClean="0"/>
            <a:t>Documentación de requerimientos</a:t>
          </a:r>
          <a:endParaRPr lang="es-ES" sz="2000" kern="1200"/>
        </a:p>
        <a:p>
          <a:pPr marL="228600" lvl="1" indent="-228600" algn="just" defTabSz="889000" rtl="0">
            <a:lnSpc>
              <a:spcPct val="90000"/>
            </a:lnSpc>
            <a:spcBef>
              <a:spcPct val="0"/>
            </a:spcBef>
            <a:spcAft>
              <a:spcPct val="20000"/>
            </a:spcAft>
            <a:buChar char="••"/>
          </a:pPr>
          <a:r>
            <a:rPr lang="es-ES" sz="2000" kern="1200" baseline="0" smtClean="0"/>
            <a:t>Documentación de diseño</a:t>
          </a:r>
          <a:endParaRPr lang="es-ES" sz="2000" kern="1200"/>
        </a:p>
        <a:p>
          <a:pPr marL="228600" lvl="1" indent="-228600" algn="just" defTabSz="889000" rtl="0">
            <a:lnSpc>
              <a:spcPct val="90000"/>
            </a:lnSpc>
            <a:spcBef>
              <a:spcPct val="0"/>
            </a:spcBef>
            <a:spcAft>
              <a:spcPct val="20000"/>
            </a:spcAft>
            <a:buChar char="••"/>
          </a:pPr>
          <a:r>
            <a:rPr lang="es-ES" sz="2000" kern="1200" baseline="0" smtClean="0"/>
            <a:t>Código fuente</a:t>
          </a:r>
          <a:endParaRPr lang="es-ES" sz="2000" kern="1200"/>
        </a:p>
        <a:p>
          <a:pPr marL="228600" lvl="1" indent="-228600" algn="just" defTabSz="889000" rtl="0">
            <a:lnSpc>
              <a:spcPct val="90000"/>
            </a:lnSpc>
            <a:spcBef>
              <a:spcPct val="0"/>
            </a:spcBef>
            <a:spcAft>
              <a:spcPct val="20000"/>
            </a:spcAft>
            <a:buChar char="••"/>
          </a:pPr>
          <a:r>
            <a:rPr lang="es-ES" sz="2000" kern="1200" baseline="0" smtClean="0"/>
            <a:t>Planes de prueba del sistema</a:t>
          </a:r>
          <a:endParaRPr lang="es-ES" sz="2000" kern="1200"/>
        </a:p>
        <a:p>
          <a:pPr marL="228600" lvl="1" indent="-228600" algn="just" defTabSz="889000" rtl="0">
            <a:lnSpc>
              <a:spcPct val="90000"/>
            </a:lnSpc>
            <a:spcBef>
              <a:spcPct val="0"/>
            </a:spcBef>
            <a:spcAft>
              <a:spcPct val="20000"/>
            </a:spcAft>
            <a:buChar char="••"/>
          </a:pPr>
          <a:r>
            <a:rPr lang="es-ES" sz="2000" kern="1200" baseline="0" smtClean="0"/>
            <a:t>Principios de operación</a:t>
          </a:r>
          <a:endParaRPr lang="es-ES" sz="2000" kern="1200"/>
        </a:p>
        <a:p>
          <a:pPr marL="228600" lvl="1" indent="-228600" algn="just" defTabSz="889000" rtl="0">
            <a:lnSpc>
              <a:spcPct val="90000"/>
            </a:lnSpc>
            <a:spcBef>
              <a:spcPct val="0"/>
            </a:spcBef>
            <a:spcAft>
              <a:spcPct val="20000"/>
            </a:spcAft>
            <a:buChar char="••"/>
          </a:pPr>
          <a:r>
            <a:rPr lang="es-ES" sz="2000" kern="1200" baseline="0" smtClean="0"/>
            <a:t>Instrucciones de instalación</a:t>
          </a:r>
          <a:endParaRPr lang="es-ES" sz="2000" kern="1200"/>
        </a:p>
        <a:p>
          <a:pPr marL="228600" lvl="1" indent="-228600" algn="just" defTabSz="889000" rtl="0">
            <a:lnSpc>
              <a:spcPct val="90000"/>
            </a:lnSpc>
            <a:spcBef>
              <a:spcPct val="0"/>
            </a:spcBef>
            <a:spcAft>
              <a:spcPct val="20000"/>
            </a:spcAft>
            <a:buChar char="••"/>
          </a:pPr>
          <a:r>
            <a:rPr lang="es-ES" sz="2000" kern="1200" baseline="0" smtClean="0"/>
            <a:t>Procedimientos de mantenimiento</a:t>
          </a:r>
          <a:endParaRPr lang="es-ES" sz="2000" kern="1200"/>
        </a:p>
        <a:p>
          <a:pPr marL="228600" lvl="1" indent="-228600" algn="just" defTabSz="889000" rtl="0">
            <a:lnSpc>
              <a:spcPct val="90000"/>
            </a:lnSpc>
            <a:spcBef>
              <a:spcPct val="0"/>
            </a:spcBef>
            <a:spcAft>
              <a:spcPct val="20000"/>
            </a:spcAft>
            <a:buChar char="••"/>
          </a:pPr>
          <a:r>
            <a:rPr lang="es-ES" sz="2000" kern="1200" baseline="0" smtClean="0"/>
            <a:t>Manuales de usuario</a:t>
          </a:r>
          <a:endParaRPr lang="es-ES" sz="2000" kern="1200"/>
        </a:p>
      </dsp:txBody>
      <dsp:txXfrm>
        <a:off x="0" y="1375175"/>
        <a:ext cx="7766050" cy="248917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EB582-7E00-4107-8AC8-0C068363AE5A}">
      <dsp:nvSpPr>
        <dsp:cNvPr id="0" name=""/>
        <dsp:cNvSpPr/>
      </dsp:nvSpPr>
      <dsp:spPr>
        <a:xfrm>
          <a:off x="0" y="427932"/>
          <a:ext cx="7613650" cy="65285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smtClean="0"/>
            <a:t>El análisis del riesgo se hace de forma explícita y clara. Une los mejores elementos de los restantes modelos.</a:t>
          </a:r>
          <a:endParaRPr lang="es-ES" sz="1800" kern="1200"/>
        </a:p>
      </dsp:txBody>
      <dsp:txXfrm>
        <a:off x="31870" y="459802"/>
        <a:ext cx="7549910" cy="589119"/>
      </dsp:txXfrm>
    </dsp:sp>
    <dsp:sp modelId="{8671206B-A0B9-49BD-AA98-B578EAA2E7A8}">
      <dsp:nvSpPr>
        <dsp:cNvPr id="0" name=""/>
        <dsp:cNvSpPr/>
      </dsp:nvSpPr>
      <dsp:spPr>
        <a:xfrm>
          <a:off x="0" y="1132632"/>
          <a:ext cx="7613650" cy="65285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smtClean="0"/>
            <a:t>Reduce riesgos del proyecto</a:t>
          </a:r>
          <a:endParaRPr lang="es-ES" sz="1800" kern="1200"/>
        </a:p>
      </dsp:txBody>
      <dsp:txXfrm>
        <a:off x="31870" y="1164502"/>
        <a:ext cx="7549910" cy="589119"/>
      </dsp:txXfrm>
    </dsp:sp>
    <dsp:sp modelId="{E4853A98-F5E7-4638-876A-76AE25E36573}">
      <dsp:nvSpPr>
        <dsp:cNvPr id="0" name=""/>
        <dsp:cNvSpPr/>
      </dsp:nvSpPr>
      <dsp:spPr>
        <a:xfrm>
          <a:off x="0" y="1837332"/>
          <a:ext cx="7613650" cy="65285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smtClean="0"/>
            <a:t>Incorpora objetivos de calidad</a:t>
          </a:r>
          <a:endParaRPr lang="es-ES" sz="1800" kern="1200"/>
        </a:p>
      </dsp:txBody>
      <dsp:txXfrm>
        <a:off x="31870" y="1869202"/>
        <a:ext cx="7549910" cy="589119"/>
      </dsp:txXfrm>
    </dsp:sp>
    <dsp:sp modelId="{45D1FFF3-51A5-403A-B00F-44003F44E685}">
      <dsp:nvSpPr>
        <dsp:cNvPr id="0" name=""/>
        <dsp:cNvSpPr/>
      </dsp:nvSpPr>
      <dsp:spPr>
        <a:xfrm>
          <a:off x="0" y="2542032"/>
          <a:ext cx="7613650" cy="65285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smtClean="0"/>
            <a:t>Integra el desarrollo con el mantenimiento, etc.</a:t>
          </a:r>
          <a:endParaRPr lang="es-ES" sz="1800" kern="1200"/>
        </a:p>
      </dsp:txBody>
      <dsp:txXfrm>
        <a:off x="31870" y="2573902"/>
        <a:ext cx="7549910" cy="589119"/>
      </dsp:txXfrm>
    </dsp:sp>
    <dsp:sp modelId="{47AEC11E-BAC5-4C9E-B6DB-A900969D12DA}">
      <dsp:nvSpPr>
        <dsp:cNvPr id="0" name=""/>
        <dsp:cNvSpPr/>
      </dsp:nvSpPr>
      <dsp:spPr>
        <a:xfrm>
          <a:off x="0" y="3246732"/>
          <a:ext cx="7613650" cy="65285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smtClean="0"/>
            <a:t>Además es posible tener en cuenta mejoras y nuevos requerimientos sin romper con la metodología, ya que este ciclo de vida no es rígido ni estático.</a:t>
          </a:r>
          <a:endParaRPr lang="es-ES" sz="1800" kern="1200"/>
        </a:p>
      </dsp:txBody>
      <dsp:txXfrm>
        <a:off x="31870" y="3278602"/>
        <a:ext cx="7549910" cy="58911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BA804-ED2C-4ED5-8B5A-322554FFFE3A}">
      <dsp:nvSpPr>
        <dsp:cNvPr id="0" name=""/>
        <dsp:cNvSpPr/>
      </dsp:nvSpPr>
      <dsp:spPr>
        <a:xfrm>
          <a:off x="0" y="914403"/>
          <a:ext cx="7289800" cy="946291"/>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baseline="0" dirty="0" smtClean="0"/>
            <a:t>Genera mucho tiempo en el desarrollo del sistema</a:t>
          </a:r>
          <a:endParaRPr lang="es-ES" sz="2800" kern="1200" dirty="0"/>
        </a:p>
      </dsp:txBody>
      <dsp:txXfrm>
        <a:off x="46194" y="960597"/>
        <a:ext cx="7197412" cy="853903"/>
      </dsp:txXfrm>
    </dsp:sp>
    <dsp:sp modelId="{188A1409-8F62-4BC9-82D7-9C77DAF23095}">
      <dsp:nvSpPr>
        <dsp:cNvPr id="0" name=""/>
        <dsp:cNvSpPr/>
      </dsp:nvSpPr>
      <dsp:spPr>
        <a:xfrm>
          <a:off x="0" y="2045014"/>
          <a:ext cx="7289800" cy="52519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baseline="0" smtClean="0"/>
            <a:t>Modelo costoso</a:t>
          </a:r>
          <a:endParaRPr lang="es-ES" sz="2800" kern="1200"/>
        </a:p>
      </dsp:txBody>
      <dsp:txXfrm>
        <a:off x="25638" y="2070652"/>
        <a:ext cx="7238524" cy="473914"/>
      </dsp:txXfrm>
    </dsp:sp>
    <dsp:sp modelId="{8EE4400E-57A2-4E68-A81F-95F5EBE664D6}">
      <dsp:nvSpPr>
        <dsp:cNvPr id="0" name=""/>
        <dsp:cNvSpPr/>
      </dsp:nvSpPr>
      <dsp:spPr>
        <a:xfrm>
          <a:off x="0" y="2754525"/>
          <a:ext cx="7289800" cy="658596"/>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baseline="0" dirty="0" smtClean="0"/>
            <a:t>Requiere experiencia en la identificación de riesgos</a:t>
          </a:r>
          <a:endParaRPr lang="es-ES" sz="2800" kern="1200" dirty="0"/>
        </a:p>
      </dsp:txBody>
      <dsp:txXfrm>
        <a:off x="32150" y="2786675"/>
        <a:ext cx="7225500" cy="59429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34017-02CA-4013-8016-CA83BC3A7A75}">
      <dsp:nvSpPr>
        <dsp:cNvPr id="0" name=""/>
        <dsp:cNvSpPr/>
      </dsp:nvSpPr>
      <dsp:spPr>
        <a:xfrm>
          <a:off x="0" y="64527"/>
          <a:ext cx="7289800" cy="50193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Modelo incremental</a:t>
          </a:r>
          <a:endParaRPr lang="es-ES" sz="2200" kern="1200"/>
        </a:p>
      </dsp:txBody>
      <dsp:txXfrm>
        <a:off x="24502" y="89029"/>
        <a:ext cx="7240796" cy="452926"/>
      </dsp:txXfrm>
    </dsp:sp>
    <dsp:sp modelId="{BD469A07-47F4-4105-ACB7-C38BD173FFDB}">
      <dsp:nvSpPr>
        <dsp:cNvPr id="0" name=""/>
        <dsp:cNvSpPr/>
      </dsp:nvSpPr>
      <dsp:spPr>
        <a:xfrm>
          <a:off x="0" y="629817"/>
          <a:ext cx="7289800" cy="50193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Modelo DRA</a:t>
          </a:r>
          <a:endParaRPr lang="es-ES" sz="2200" kern="1200"/>
        </a:p>
      </dsp:txBody>
      <dsp:txXfrm>
        <a:off x="24502" y="654319"/>
        <a:ext cx="7240796" cy="452926"/>
      </dsp:txXfrm>
    </dsp:sp>
    <dsp:sp modelId="{F1DA1A61-FFF1-41AC-B5BC-B42B4693F7F4}">
      <dsp:nvSpPr>
        <dsp:cNvPr id="0" name=""/>
        <dsp:cNvSpPr/>
      </dsp:nvSpPr>
      <dsp:spPr>
        <a:xfrm>
          <a:off x="0" y="1195107"/>
          <a:ext cx="7289800" cy="50193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Modelo en “Y”</a:t>
          </a:r>
          <a:endParaRPr lang="es-ES" sz="2200" kern="1200"/>
        </a:p>
      </dsp:txBody>
      <dsp:txXfrm>
        <a:off x="24502" y="1219609"/>
        <a:ext cx="7240796" cy="452926"/>
      </dsp:txXfrm>
    </dsp:sp>
    <dsp:sp modelId="{85351620-07D9-44D2-846B-3C4687A59A9F}">
      <dsp:nvSpPr>
        <dsp:cNvPr id="0" name=""/>
        <dsp:cNvSpPr/>
      </dsp:nvSpPr>
      <dsp:spPr>
        <a:xfrm>
          <a:off x="0" y="1760397"/>
          <a:ext cx="7289800" cy="50193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Proceso Unificado de Rational (RUP)</a:t>
          </a:r>
          <a:endParaRPr lang="es-ES" sz="2200" kern="1200"/>
        </a:p>
      </dsp:txBody>
      <dsp:txXfrm>
        <a:off x="24502" y="1784899"/>
        <a:ext cx="7240796" cy="452926"/>
      </dsp:txXfrm>
    </dsp:sp>
    <dsp:sp modelId="{086F8796-12EA-49F3-B300-33B6F37FEE1C}">
      <dsp:nvSpPr>
        <dsp:cNvPr id="0" name=""/>
        <dsp:cNvSpPr/>
      </dsp:nvSpPr>
      <dsp:spPr>
        <a:xfrm>
          <a:off x="0" y="2325687"/>
          <a:ext cx="7289800" cy="50193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Metodología ágil</a:t>
          </a:r>
          <a:endParaRPr lang="es-ES" sz="2200" kern="1200"/>
        </a:p>
      </dsp:txBody>
      <dsp:txXfrm>
        <a:off x="24502" y="2350189"/>
        <a:ext cx="7240796" cy="452926"/>
      </dsp:txXfrm>
    </dsp:sp>
    <dsp:sp modelId="{57DC6C00-1FC0-4FB0-9AE8-A18E7B625A8C}">
      <dsp:nvSpPr>
        <dsp:cNvPr id="0" name=""/>
        <dsp:cNvSpPr/>
      </dsp:nvSpPr>
      <dsp:spPr>
        <a:xfrm>
          <a:off x="0" y="2890977"/>
          <a:ext cx="7289800" cy="50193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Scrum</a:t>
          </a:r>
          <a:endParaRPr lang="es-ES" sz="2200" kern="1200"/>
        </a:p>
      </dsp:txBody>
      <dsp:txXfrm>
        <a:off x="24502" y="2915479"/>
        <a:ext cx="7240796" cy="452926"/>
      </dsp:txXfrm>
    </dsp:sp>
    <dsp:sp modelId="{AB3F4D05-A338-4364-A945-F8848E837971}">
      <dsp:nvSpPr>
        <dsp:cNvPr id="0" name=""/>
        <dsp:cNvSpPr/>
      </dsp:nvSpPr>
      <dsp:spPr>
        <a:xfrm>
          <a:off x="0" y="3456267"/>
          <a:ext cx="7289800" cy="50193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Programación extrema</a:t>
          </a:r>
          <a:endParaRPr lang="es-ES" sz="2200" kern="1200"/>
        </a:p>
      </dsp:txBody>
      <dsp:txXfrm>
        <a:off x="24502" y="3480769"/>
        <a:ext cx="7240796" cy="4529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6E46E-9709-45E9-B83C-7E39BB030C75}">
      <dsp:nvSpPr>
        <dsp:cNvPr id="0" name=""/>
        <dsp:cNvSpPr/>
      </dsp:nvSpPr>
      <dsp:spPr>
        <a:xfrm>
          <a:off x="0" y="320442"/>
          <a:ext cx="7289800" cy="79794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Para sistemas bien conocidos se puede utilizar el Modelo de Cascada. La fase de análisis de riesgos es relativamente fácil</a:t>
          </a:r>
          <a:endParaRPr lang="es-ES" sz="2200" kern="1200"/>
        </a:p>
      </dsp:txBody>
      <dsp:txXfrm>
        <a:off x="38952" y="359394"/>
        <a:ext cx="7211896" cy="720036"/>
      </dsp:txXfrm>
    </dsp:sp>
    <dsp:sp modelId="{BD171A69-AACC-43EC-9954-078D3A1632FA}">
      <dsp:nvSpPr>
        <dsp:cNvPr id="0" name=""/>
        <dsp:cNvSpPr/>
      </dsp:nvSpPr>
      <dsp:spPr>
        <a:xfrm>
          <a:off x="0" y="1181742"/>
          <a:ext cx="7289800" cy="79794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Con requisitos estables y sistemas de seguridad críticos, se recomienda utilizar modelos formales</a:t>
          </a:r>
          <a:endParaRPr lang="es-ES" sz="2200" kern="1200"/>
        </a:p>
      </dsp:txBody>
      <dsp:txXfrm>
        <a:off x="38952" y="1220694"/>
        <a:ext cx="7211896" cy="720036"/>
      </dsp:txXfrm>
    </dsp:sp>
    <dsp:sp modelId="{71D200E7-20B2-4F11-9400-DFBC53F8C10C}">
      <dsp:nvSpPr>
        <dsp:cNvPr id="0" name=""/>
        <dsp:cNvSpPr/>
      </dsp:nvSpPr>
      <dsp:spPr>
        <a:xfrm>
          <a:off x="0" y="2043042"/>
          <a:ext cx="7289800" cy="79794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Con especificaciones incompletas, el modelo de prototipado ayuda a identificarlos y va produciendo un sistema funcional</a:t>
          </a:r>
          <a:endParaRPr lang="es-ES" sz="2200" kern="1200"/>
        </a:p>
      </dsp:txBody>
      <dsp:txXfrm>
        <a:off x="38952" y="2081994"/>
        <a:ext cx="7211896" cy="720036"/>
      </dsp:txXfrm>
    </dsp:sp>
    <dsp:sp modelId="{215199B7-5158-4BED-9451-2BA4A68A6A35}">
      <dsp:nvSpPr>
        <dsp:cNvPr id="0" name=""/>
        <dsp:cNvSpPr/>
      </dsp:nvSpPr>
      <dsp:spPr>
        <a:xfrm>
          <a:off x="0" y="2904342"/>
          <a:ext cx="7289800" cy="79794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Pueden utilizarse modelos híbridos en distintas partes del desarrollo</a:t>
          </a:r>
          <a:endParaRPr lang="es-ES" sz="2200" kern="1200"/>
        </a:p>
      </dsp:txBody>
      <dsp:txXfrm>
        <a:off x="38952" y="2943294"/>
        <a:ext cx="7211896" cy="72003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69DD6-9DFC-402C-8B56-0EF9B8D3FD4E}">
      <dsp:nvSpPr>
        <dsp:cNvPr id="0" name=""/>
        <dsp:cNvSpPr/>
      </dsp:nvSpPr>
      <dsp:spPr>
        <a:xfrm>
          <a:off x="0" y="997"/>
          <a:ext cx="7289800" cy="107881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kern="1200" baseline="0" smtClean="0"/>
            <a:t>Una de las tareas del ingeniero de software es la de seleccionar la mejor tecnología para el tipo de proyecto a desarrollar.</a:t>
          </a:r>
          <a:endParaRPr lang="es-ES" sz="2100" kern="1200"/>
        </a:p>
      </dsp:txBody>
      <dsp:txXfrm>
        <a:off x="52663" y="53660"/>
        <a:ext cx="7184474" cy="973487"/>
      </dsp:txXfrm>
    </dsp:sp>
    <dsp:sp modelId="{3ACA12BD-BB90-4009-9A1C-CB40E3C758E5}">
      <dsp:nvSpPr>
        <dsp:cNvPr id="0" name=""/>
        <dsp:cNvSpPr/>
      </dsp:nvSpPr>
      <dsp:spPr>
        <a:xfrm>
          <a:off x="0" y="1130091"/>
          <a:ext cx="7289800" cy="1356724"/>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kern="1200" baseline="0" dirty="0" smtClean="0"/>
            <a:t>Definimos </a:t>
          </a:r>
          <a:r>
            <a:rPr lang="es-ES" sz="2100" b="1" kern="1200" baseline="0" dirty="0" smtClean="0"/>
            <a:t>tecnología de software </a:t>
          </a:r>
          <a:r>
            <a:rPr lang="es-ES" sz="2100" kern="1200" baseline="0" dirty="0" smtClean="0"/>
            <a:t>como un conjunto integrado de notaciones, herramientas y métodos, basados en unos sólidos fundamentos, que permiten el desarrollo de un producto software en un contexto organizativo dado. </a:t>
          </a:r>
          <a:endParaRPr lang="es-ES" sz="2100" kern="1200" dirty="0"/>
        </a:p>
      </dsp:txBody>
      <dsp:txXfrm>
        <a:off x="66230" y="1196321"/>
        <a:ext cx="7157340" cy="1224264"/>
      </dsp:txXfrm>
    </dsp:sp>
    <dsp:sp modelId="{DCDCDF62-5691-43C4-A943-84D323FB8A45}">
      <dsp:nvSpPr>
        <dsp:cNvPr id="0" name=""/>
        <dsp:cNvSpPr/>
      </dsp:nvSpPr>
      <dsp:spPr>
        <a:xfrm>
          <a:off x="0" y="2541244"/>
          <a:ext cx="7289800" cy="1356724"/>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kern="1200" baseline="0" smtClean="0"/>
            <a:t>Una tecnología de software puede considerarse constituida por los siguientes componentes:</a:t>
          </a:r>
          <a:endParaRPr lang="es-ES" sz="2100" kern="1200"/>
        </a:p>
      </dsp:txBody>
      <dsp:txXfrm>
        <a:off x="66230" y="2607474"/>
        <a:ext cx="7157340" cy="122426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57055-2082-4A47-A4AD-8A7B4EB34809}">
      <dsp:nvSpPr>
        <dsp:cNvPr id="0" name=""/>
        <dsp:cNvSpPr/>
      </dsp:nvSpPr>
      <dsp:spPr>
        <a:xfrm>
          <a:off x="0" y="755583"/>
          <a:ext cx="7289800" cy="121680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s-ES" sz="3600" kern="1200" baseline="0" dirty="0" smtClean="0"/>
            <a:t>Las dos mas importantes son:</a:t>
          </a:r>
          <a:endParaRPr lang="es-ES" sz="3600" kern="1200" dirty="0"/>
        </a:p>
      </dsp:txBody>
      <dsp:txXfrm>
        <a:off x="59399" y="814982"/>
        <a:ext cx="7171002" cy="1098002"/>
      </dsp:txXfrm>
    </dsp:sp>
    <dsp:sp modelId="{A9700252-7FB2-4670-BD04-06F374BC42E2}">
      <dsp:nvSpPr>
        <dsp:cNvPr id="0" name=""/>
        <dsp:cNvSpPr/>
      </dsp:nvSpPr>
      <dsp:spPr>
        <a:xfrm>
          <a:off x="0" y="2081562"/>
          <a:ext cx="72898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s-ES" sz="2800" kern="1200" baseline="0" dirty="0" smtClean="0"/>
            <a:t>Tecnologías de desarrollo estructurado</a:t>
          </a:r>
          <a:endParaRPr lang="es-ES" sz="2800" kern="1200" dirty="0"/>
        </a:p>
        <a:p>
          <a:pPr marL="285750" lvl="1" indent="-285750" algn="l" defTabSz="1244600" rtl="0">
            <a:lnSpc>
              <a:spcPct val="90000"/>
            </a:lnSpc>
            <a:spcBef>
              <a:spcPct val="0"/>
            </a:spcBef>
            <a:spcAft>
              <a:spcPct val="20000"/>
            </a:spcAft>
            <a:buChar char="••"/>
          </a:pPr>
          <a:r>
            <a:rPr lang="es-ES" sz="2800" kern="1200" baseline="0" dirty="0" smtClean="0"/>
            <a:t>Tecnologías orientadas a objetos</a:t>
          </a:r>
          <a:endParaRPr lang="es-ES" sz="2800" kern="1200" dirty="0"/>
        </a:p>
      </dsp:txBody>
      <dsp:txXfrm>
        <a:off x="0" y="2081562"/>
        <a:ext cx="7289800" cy="10764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4DECD-F1EB-4985-B107-A55EFEE85C7D}">
      <dsp:nvSpPr>
        <dsp:cNvPr id="0" name=""/>
        <dsp:cNvSpPr/>
      </dsp:nvSpPr>
      <dsp:spPr>
        <a:xfrm>
          <a:off x="0" y="23262"/>
          <a:ext cx="7289800" cy="128700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baseline="0" dirty="0" smtClean="0"/>
            <a:t>Las tecnologías de desarrollo estructurado son las más convencionales de las empleadas hoy día. Han surgido de la evolución de las ideas de programación estructurada (hace más de veinticinco años) hacia las fases iniciales del ciclo de vida.</a:t>
          </a:r>
          <a:endParaRPr lang="es-ES" sz="2000" kern="1200" dirty="0"/>
        </a:p>
      </dsp:txBody>
      <dsp:txXfrm>
        <a:off x="62826" y="86088"/>
        <a:ext cx="7164148" cy="1161348"/>
      </dsp:txXfrm>
    </dsp:sp>
    <dsp:sp modelId="{F4B588B6-8777-4CC9-B2C0-C9AD8B708C94}">
      <dsp:nvSpPr>
        <dsp:cNvPr id="0" name=""/>
        <dsp:cNvSpPr/>
      </dsp:nvSpPr>
      <dsp:spPr>
        <a:xfrm>
          <a:off x="0" y="1367862"/>
          <a:ext cx="7289800" cy="128700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baseline="0" dirty="0" smtClean="0"/>
            <a:t>La idea base de esta tecnología es que es posible estructurar el modelo de un sistema de software en base a funciones que procesan información que reciben de otras funciones (o del exterior) y dirigen la información procesada a otros módulos funcionales (o al exterior). </a:t>
          </a:r>
          <a:endParaRPr lang="es-ES" sz="2000" kern="1200" dirty="0"/>
        </a:p>
      </dsp:txBody>
      <dsp:txXfrm>
        <a:off x="62826" y="1430688"/>
        <a:ext cx="7164148" cy="1161348"/>
      </dsp:txXfrm>
    </dsp:sp>
    <dsp:sp modelId="{31B99F15-1B78-4EB2-8FCD-8708C5BAE2E3}">
      <dsp:nvSpPr>
        <dsp:cNvPr id="0" name=""/>
        <dsp:cNvSpPr/>
      </dsp:nvSpPr>
      <dsp:spPr>
        <a:xfrm>
          <a:off x="0" y="2712462"/>
          <a:ext cx="7289800" cy="128700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baseline="0" dirty="0" smtClean="0"/>
            <a:t>El enfoque seguido, por tanto, es el de pensar en las funciones del sistema necesarias (extraídas de los requisitos del sistema) y luego en los datos que requieren.</a:t>
          </a:r>
          <a:endParaRPr lang="es-ES" sz="2000" kern="1200" dirty="0"/>
        </a:p>
      </dsp:txBody>
      <dsp:txXfrm>
        <a:off x="62826" y="2775288"/>
        <a:ext cx="7164148" cy="116134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8D4F2-7EDC-490D-91D3-D9700A549ED1}">
      <dsp:nvSpPr>
        <dsp:cNvPr id="0" name=""/>
        <dsp:cNvSpPr/>
      </dsp:nvSpPr>
      <dsp:spPr>
        <a:xfrm>
          <a:off x="0" y="0"/>
          <a:ext cx="8407893" cy="1000797"/>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dirty="0" smtClean="0"/>
            <a:t>Las tecnologías de desarrollo estructurado han demostrado sus limitaciones a la hora de organizar y facilitar la evolución de sistemas de software complejos.</a:t>
          </a:r>
          <a:endParaRPr lang="es-ES" sz="1800" kern="1200" dirty="0"/>
        </a:p>
      </dsp:txBody>
      <dsp:txXfrm>
        <a:off x="48855" y="48855"/>
        <a:ext cx="8310183" cy="903087"/>
      </dsp:txXfrm>
    </dsp:sp>
    <dsp:sp modelId="{B41B075F-91DB-4D42-B54C-62D5EBC09FA8}">
      <dsp:nvSpPr>
        <dsp:cNvPr id="0" name=""/>
        <dsp:cNvSpPr/>
      </dsp:nvSpPr>
      <dsp:spPr>
        <a:xfrm>
          <a:off x="0" y="1090131"/>
          <a:ext cx="8407893" cy="1000797"/>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dirty="0" smtClean="0"/>
            <a:t>La descomposición en funciones hace difícil al diseñador mantener la relación con los objetos del mundo real sobre los que se modifican generalmente los requisitos del usuario.</a:t>
          </a:r>
          <a:endParaRPr lang="es-ES" sz="1800" kern="1200" dirty="0"/>
        </a:p>
      </dsp:txBody>
      <dsp:txXfrm>
        <a:off x="48855" y="1138986"/>
        <a:ext cx="8310183" cy="903087"/>
      </dsp:txXfrm>
    </dsp:sp>
    <dsp:sp modelId="{3C53A23C-89FA-42EA-82BF-8EF1981E9857}">
      <dsp:nvSpPr>
        <dsp:cNvPr id="0" name=""/>
        <dsp:cNvSpPr/>
      </dsp:nvSpPr>
      <dsp:spPr>
        <a:xfrm>
          <a:off x="0" y="2175213"/>
          <a:ext cx="8407893" cy="1000797"/>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dirty="0" smtClean="0"/>
            <a:t>Los métodos de descomposición orientada a objetos constituyen la tendencia más influyente observada en la ingeniería de sistemas de software en los últimos años.</a:t>
          </a:r>
          <a:endParaRPr lang="es-ES" sz="1800" kern="1200" dirty="0"/>
        </a:p>
      </dsp:txBody>
      <dsp:txXfrm>
        <a:off x="48855" y="2224068"/>
        <a:ext cx="8310183" cy="903087"/>
      </dsp:txXfrm>
    </dsp:sp>
    <dsp:sp modelId="{816EE949-CFDF-4E5C-8832-F4E3FA88D68A}">
      <dsp:nvSpPr>
        <dsp:cNvPr id="0" name=""/>
        <dsp:cNvSpPr/>
      </dsp:nvSpPr>
      <dsp:spPr>
        <a:xfrm>
          <a:off x="0" y="3377163"/>
          <a:ext cx="8407893" cy="1124205"/>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baseline="0" dirty="0" smtClean="0"/>
            <a:t>Con ellos nos referimos a un conjunto de métodos (aún en fase de desarrollo o evolución) que permiten al analista y diseñador concebir su sistema identificando clases de objetos, operaciones permitidas y relaciones entre ellos como base para la estructura del sistema a diseñar.</a:t>
          </a:r>
          <a:endParaRPr lang="es-ES" sz="1800" kern="1200" dirty="0"/>
        </a:p>
      </dsp:txBody>
      <dsp:txXfrm>
        <a:off x="54879" y="3432042"/>
        <a:ext cx="8298135" cy="101444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A6A05-BC9D-4502-9E86-84F85C8D0443}">
      <dsp:nvSpPr>
        <dsp:cNvPr id="0" name=""/>
        <dsp:cNvSpPr/>
      </dsp:nvSpPr>
      <dsp:spPr>
        <a:xfrm>
          <a:off x="0" y="106870"/>
          <a:ext cx="7289800" cy="10644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baseline="0" dirty="0" smtClean="0"/>
            <a:t>¿Cuáles son las ventajas de un lenguaje orientado a objetos?</a:t>
          </a:r>
          <a:endParaRPr lang="es-ES" sz="2400" kern="1200" dirty="0"/>
        </a:p>
      </dsp:txBody>
      <dsp:txXfrm>
        <a:off x="51961" y="158831"/>
        <a:ext cx="7185878" cy="960498"/>
      </dsp:txXfrm>
    </dsp:sp>
    <dsp:sp modelId="{0F05FDBF-2D62-40A7-BDDF-D52DAB3F8130}">
      <dsp:nvSpPr>
        <dsp:cNvPr id="0" name=""/>
        <dsp:cNvSpPr/>
      </dsp:nvSpPr>
      <dsp:spPr>
        <a:xfrm>
          <a:off x="0" y="1298985"/>
          <a:ext cx="7289800"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dirty="0" smtClean="0"/>
            <a:t>Fomenta la reutilización y extensión del código.</a:t>
          </a:r>
          <a:endParaRPr lang="es-ES" sz="2000" kern="1200" dirty="0"/>
        </a:p>
        <a:p>
          <a:pPr marL="228600" lvl="1" indent="-228600" algn="l" defTabSz="889000" rtl="0">
            <a:lnSpc>
              <a:spcPct val="90000"/>
            </a:lnSpc>
            <a:spcBef>
              <a:spcPct val="0"/>
            </a:spcBef>
            <a:spcAft>
              <a:spcPct val="20000"/>
            </a:spcAft>
            <a:buChar char="••"/>
          </a:pPr>
          <a:r>
            <a:rPr lang="es-ES" sz="2000" kern="1200" baseline="0" smtClean="0"/>
            <a:t>Permite crear sistemas más complejos.</a:t>
          </a:r>
          <a:endParaRPr lang="es-ES" sz="2000" kern="1200"/>
        </a:p>
        <a:p>
          <a:pPr marL="228600" lvl="1" indent="-228600" algn="l" defTabSz="889000" rtl="0">
            <a:lnSpc>
              <a:spcPct val="90000"/>
            </a:lnSpc>
            <a:spcBef>
              <a:spcPct val="0"/>
            </a:spcBef>
            <a:spcAft>
              <a:spcPct val="20000"/>
            </a:spcAft>
            <a:buChar char="••"/>
          </a:pPr>
          <a:r>
            <a:rPr lang="es-ES" sz="2000" kern="1200" baseline="0" dirty="0" smtClean="0"/>
            <a:t>Relacionar el sistema al mundo real.</a:t>
          </a:r>
          <a:endParaRPr lang="es-ES" sz="2000" kern="1200" dirty="0"/>
        </a:p>
        <a:p>
          <a:pPr marL="228600" lvl="1" indent="-228600" algn="l" defTabSz="889000" rtl="0">
            <a:lnSpc>
              <a:spcPct val="90000"/>
            </a:lnSpc>
            <a:spcBef>
              <a:spcPct val="0"/>
            </a:spcBef>
            <a:spcAft>
              <a:spcPct val="20000"/>
            </a:spcAft>
            <a:buChar char="••"/>
          </a:pPr>
          <a:r>
            <a:rPr lang="es-ES" sz="2000" kern="1200" baseline="0" dirty="0" smtClean="0"/>
            <a:t>Facilita la creación de programas visuales.</a:t>
          </a:r>
          <a:endParaRPr lang="es-ES" sz="2000" kern="1200" dirty="0"/>
        </a:p>
        <a:p>
          <a:pPr marL="228600" lvl="1" indent="-228600" algn="l" defTabSz="889000" rtl="0">
            <a:lnSpc>
              <a:spcPct val="90000"/>
            </a:lnSpc>
            <a:spcBef>
              <a:spcPct val="0"/>
            </a:spcBef>
            <a:spcAft>
              <a:spcPct val="20000"/>
            </a:spcAft>
            <a:buChar char="••"/>
          </a:pPr>
          <a:r>
            <a:rPr lang="es-ES" sz="2000" kern="1200" baseline="0" dirty="0" smtClean="0"/>
            <a:t>Construcción de prototipos</a:t>
          </a:r>
          <a:endParaRPr lang="es-ES" sz="2000" kern="1200" dirty="0"/>
        </a:p>
        <a:p>
          <a:pPr marL="228600" lvl="1" indent="-228600" algn="l" defTabSz="889000" rtl="0">
            <a:lnSpc>
              <a:spcPct val="90000"/>
            </a:lnSpc>
            <a:spcBef>
              <a:spcPct val="0"/>
            </a:spcBef>
            <a:spcAft>
              <a:spcPct val="20000"/>
            </a:spcAft>
            <a:buChar char="••"/>
          </a:pPr>
          <a:r>
            <a:rPr lang="es-ES" sz="2000" kern="1200" baseline="0" dirty="0" smtClean="0"/>
            <a:t>Agiliza el desarrollo de software</a:t>
          </a:r>
          <a:endParaRPr lang="es-ES" sz="2000" kern="1200" dirty="0"/>
        </a:p>
        <a:p>
          <a:pPr marL="228600" lvl="1" indent="-228600" algn="l" defTabSz="889000" rtl="0">
            <a:lnSpc>
              <a:spcPct val="90000"/>
            </a:lnSpc>
            <a:spcBef>
              <a:spcPct val="0"/>
            </a:spcBef>
            <a:spcAft>
              <a:spcPct val="20000"/>
            </a:spcAft>
            <a:buChar char="••"/>
          </a:pPr>
          <a:r>
            <a:rPr lang="es-ES" sz="2000" kern="1200" baseline="0" smtClean="0"/>
            <a:t>Facilita el trabajo en equipo</a:t>
          </a:r>
          <a:endParaRPr lang="es-ES" sz="2000" kern="1200"/>
        </a:p>
        <a:p>
          <a:pPr marL="228600" lvl="1" indent="-228600" algn="l" defTabSz="889000" rtl="0">
            <a:lnSpc>
              <a:spcPct val="90000"/>
            </a:lnSpc>
            <a:spcBef>
              <a:spcPct val="0"/>
            </a:spcBef>
            <a:spcAft>
              <a:spcPct val="20000"/>
            </a:spcAft>
            <a:buChar char="••"/>
          </a:pPr>
          <a:r>
            <a:rPr lang="es-ES" sz="2000" kern="1200" baseline="0" dirty="0" smtClean="0"/>
            <a:t>Facilita el mantenimiento del software</a:t>
          </a:r>
          <a:endParaRPr lang="es-ES" sz="2000" kern="1200" dirty="0"/>
        </a:p>
      </dsp:txBody>
      <dsp:txXfrm>
        <a:off x="0" y="1298985"/>
        <a:ext cx="7289800" cy="248917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A891A-5544-48A6-B3FD-016DAD04A0A5}">
      <dsp:nvSpPr>
        <dsp:cNvPr id="0" name=""/>
        <dsp:cNvSpPr/>
      </dsp:nvSpPr>
      <dsp:spPr>
        <a:xfrm>
          <a:off x="0" y="15460"/>
          <a:ext cx="7289800" cy="7999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Utilizamos las computadoras en nuestras vidas sin pensarlo.</a:t>
          </a:r>
          <a:endParaRPr lang="es-ES" sz="2200" kern="1200"/>
        </a:p>
      </dsp:txBody>
      <dsp:txXfrm>
        <a:off x="39050" y="54510"/>
        <a:ext cx="7211700" cy="721850"/>
      </dsp:txXfrm>
    </dsp:sp>
    <dsp:sp modelId="{B0A681BD-4FD9-469D-883A-7F6C6D406D58}">
      <dsp:nvSpPr>
        <dsp:cNvPr id="0" name=""/>
        <dsp:cNvSpPr/>
      </dsp:nvSpPr>
      <dsp:spPr>
        <a:xfrm>
          <a:off x="0" y="815411"/>
          <a:ext cx="72898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 sz="1700" kern="1200" baseline="0" smtClean="0"/>
            <a:t>TV´s, microondas, cajeros automáticos, etc.</a:t>
          </a:r>
          <a:endParaRPr lang="es-ES" sz="1700" kern="1200"/>
        </a:p>
      </dsp:txBody>
      <dsp:txXfrm>
        <a:off x="0" y="815411"/>
        <a:ext cx="7289800" cy="364320"/>
      </dsp:txXfrm>
    </dsp:sp>
    <dsp:sp modelId="{0F0AFA91-82CE-4DBA-93C5-5E1BCE12D5B6}">
      <dsp:nvSpPr>
        <dsp:cNvPr id="0" name=""/>
        <dsp:cNvSpPr/>
      </dsp:nvSpPr>
      <dsp:spPr>
        <a:xfrm>
          <a:off x="0" y="1179731"/>
          <a:ext cx="7289800" cy="7999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Desde que se inició la creación de software, surgió la necesidad de herramientas que automatizaran el proceso.</a:t>
          </a:r>
          <a:endParaRPr lang="es-ES" sz="2200" kern="1200"/>
        </a:p>
      </dsp:txBody>
      <dsp:txXfrm>
        <a:off x="39050" y="1218781"/>
        <a:ext cx="7211700" cy="721850"/>
      </dsp:txXfrm>
    </dsp:sp>
    <dsp:sp modelId="{B8AC89BB-774B-4337-92F3-B578667138B3}">
      <dsp:nvSpPr>
        <dsp:cNvPr id="0" name=""/>
        <dsp:cNvSpPr/>
      </dsp:nvSpPr>
      <dsp:spPr>
        <a:xfrm>
          <a:off x="0" y="2043042"/>
          <a:ext cx="7289800" cy="7999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Traductores, recopiladores, ensambladores, procesadores de macros, etc.</a:t>
          </a:r>
          <a:endParaRPr lang="es-ES" sz="2200" kern="1200"/>
        </a:p>
      </dsp:txBody>
      <dsp:txXfrm>
        <a:off x="39050" y="2082092"/>
        <a:ext cx="7211700" cy="721850"/>
      </dsp:txXfrm>
    </dsp:sp>
    <dsp:sp modelId="{B5EC9DE7-34B9-41C8-BB3B-3A9E802C3A68}">
      <dsp:nvSpPr>
        <dsp:cNvPr id="0" name=""/>
        <dsp:cNvSpPr/>
      </dsp:nvSpPr>
      <dsp:spPr>
        <a:xfrm>
          <a:off x="0" y="2842993"/>
          <a:ext cx="72898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 sz="1700" kern="1200" baseline="0" smtClean="0"/>
            <a:t>Estas aplicaciones provocaron una gran demanda por desarrollar software.</a:t>
          </a:r>
          <a:endParaRPr lang="es-ES" sz="1700" kern="1200"/>
        </a:p>
      </dsp:txBody>
      <dsp:txXfrm>
        <a:off x="0" y="2842993"/>
        <a:ext cx="7289800" cy="364320"/>
      </dsp:txXfrm>
    </dsp:sp>
    <dsp:sp modelId="{B2C2DA88-6C56-4020-B769-A4FB9575C40D}">
      <dsp:nvSpPr>
        <dsp:cNvPr id="0" name=""/>
        <dsp:cNvSpPr/>
      </dsp:nvSpPr>
      <dsp:spPr>
        <a:xfrm>
          <a:off x="0" y="3207313"/>
          <a:ext cx="7289800" cy="79995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baseline="0" smtClean="0"/>
            <a:t>Se creo una gran cantidad de software que necesitaba mantenimiento y actualización.</a:t>
          </a:r>
          <a:endParaRPr lang="es-ES" sz="2200" kern="1200"/>
        </a:p>
      </dsp:txBody>
      <dsp:txXfrm>
        <a:off x="39050" y="3246363"/>
        <a:ext cx="7211700" cy="721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C36C3-67FC-433E-B150-87CBFEAC8A68}">
      <dsp:nvSpPr>
        <dsp:cNvPr id="0" name=""/>
        <dsp:cNvSpPr/>
      </dsp:nvSpPr>
      <dsp:spPr>
        <a:xfrm>
          <a:off x="0" y="3774"/>
          <a:ext cx="8407893" cy="823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baseline="0" smtClean="0"/>
            <a:t>Los productos de software se pueden dividir en dos grupos:</a:t>
          </a:r>
          <a:endParaRPr lang="es-ES" sz="2400" kern="1200"/>
        </a:p>
      </dsp:txBody>
      <dsp:txXfrm>
        <a:off x="40209" y="43983"/>
        <a:ext cx="8327475" cy="743262"/>
      </dsp:txXfrm>
    </dsp:sp>
    <dsp:sp modelId="{FB87E35B-0AA1-4A54-9065-E115A442CFF4}">
      <dsp:nvSpPr>
        <dsp:cNvPr id="0" name=""/>
        <dsp:cNvSpPr/>
      </dsp:nvSpPr>
      <dsp:spPr>
        <a:xfrm>
          <a:off x="0" y="827454"/>
          <a:ext cx="8407893"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ES" sz="1800" kern="1200" baseline="0" smtClean="0"/>
            <a:t>Productos genéricos: desarrollados para un mercado.</a:t>
          </a:r>
          <a:endParaRPr lang="es-ES" sz="1800" kern="1200"/>
        </a:p>
        <a:p>
          <a:pPr marL="171450" lvl="1" indent="-171450" algn="l" defTabSz="800100" rtl="0">
            <a:lnSpc>
              <a:spcPct val="90000"/>
            </a:lnSpc>
            <a:spcBef>
              <a:spcPct val="0"/>
            </a:spcBef>
            <a:spcAft>
              <a:spcPct val="20000"/>
            </a:spcAft>
            <a:buChar char="••"/>
          </a:pPr>
          <a:r>
            <a:rPr lang="es-ES" sz="1800" kern="1200" baseline="0" smtClean="0"/>
            <a:t>Productos a la medida: encargados por un cliente.</a:t>
          </a:r>
          <a:endParaRPr lang="es-ES" sz="1800" kern="1200"/>
        </a:p>
      </dsp:txBody>
      <dsp:txXfrm>
        <a:off x="0" y="827454"/>
        <a:ext cx="8407893" cy="728640"/>
      </dsp:txXfrm>
    </dsp:sp>
    <dsp:sp modelId="{5CAECD56-52E9-497E-BE06-5C3B5FB7496A}">
      <dsp:nvSpPr>
        <dsp:cNvPr id="0" name=""/>
        <dsp:cNvSpPr/>
      </dsp:nvSpPr>
      <dsp:spPr>
        <a:xfrm>
          <a:off x="0" y="1556094"/>
          <a:ext cx="8407893" cy="823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baseline="0" smtClean="0"/>
            <a:t>La diferencia entre uno y otro:</a:t>
          </a:r>
          <a:endParaRPr lang="es-ES" sz="2400" kern="1200"/>
        </a:p>
      </dsp:txBody>
      <dsp:txXfrm>
        <a:off x="40209" y="1596303"/>
        <a:ext cx="8327475" cy="743262"/>
      </dsp:txXfrm>
    </dsp:sp>
    <dsp:sp modelId="{85898FD2-9FF2-46C9-9B33-952D6AEB5CD6}">
      <dsp:nvSpPr>
        <dsp:cNvPr id="0" name=""/>
        <dsp:cNvSpPr/>
      </dsp:nvSpPr>
      <dsp:spPr>
        <a:xfrm>
          <a:off x="0" y="2379774"/>
          <a:ext cx="8407893"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ES" sz="1800" kern="1200" baseline="0" smtClean="0"/>
            <a:t>En los genéricos, la organización que desarrolla el software controla su especificación.</a:t>
          </a:r>
          <a:endParaRPr lang="es-ES" sz="1800" kern="1200"/>
        </a:p>
        <a:p>
          <a:pPr marL="171450" lvl="1" indent="-171450" algn="l" defTabSz="800100" rtl="0">
            <a:lnSpc>
              <a:spcPct val="90000"/>
            </a:lnSpc>
            <a:spcBef>
              <a:spcPct val="0"/>
            </a:spcBef>
            <a:spcAft>
              <a:spcPct val="20000"/>
            </a:spcAft>
            <a:buChar char="••"/>
          </a:pPr>
          <a:r>
            <a:rPr lang="es-ES" sz="1800" kern="1200" baseline="0" smtClean="0"/>
            <a:t>En los otros, por lo general es desarrollada y controlada por la organización que está comprando el software.</a:t>
          </a:r>
          <a:endParaRPr lang="es-ES" sz="1800" kern="1200"/>
        </a:p>
      </dsp:txBody>
      <dsp:txXfrm>
        <a:off x="0" y="2379774"/>
        <a:ext cx="8407893" cy="77418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75596-5E92-4980-903D-471AC5B52CCD}">
      <dsp:nvSpPr>
        <dsp:cNvPr id="0" name=""/>
        <dsp:cNvSpPr/>
      </dsp:nvSpPr>
      <dsp:spPr>
        <a:xfrm>
          <a:off x="0" y="36674"/>
          <a:ext cx="7689850"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Mantenibles.</a:t>
          </a:r>
          <a:endParaRPr lang="es-ES" sz="2600" kern="1200"/>
        </a:p>
      </dsp:txBody>
      <dsp:txXfrm>
        <a:off x="28957" y="65631"/>
        <a:ext cx="7631936" cy="535276"/>
      </dsp:txXfrm>
    </dsp:sp>
    <dsp:sp modelId="{93735E55-2A45-473F-B6D8-60855FFDB748}">
      <dsp:nvSpPr>
        <dsp:cNvPr id="0" name=""/>
        <dsp:cNvSpPr/>
      </dsp:nvSpPr>
      <dsp:spPr>
        <a:xfrm>
          <a:off x="0" y="629864"/>
          <a:ext cx="7689850" cy="56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153"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smtClean="0"/>
            <a:t>Debe ser posible que el software evolucione y que siga cumpliendo con sus especificaciones.</a:t>
          </a:r>
          <a:endParaRPr lang="es-ES" sz="2000" kern="1200"/>
        </a:p>
      </dsp:txBody>
      <dsp:txXfrm>
        <a:off x="0" y="629864"/>
        <a:ext cx="7689850" cy="565110"/>
      </dsp:txXfrm>
    </dsp:sp>
    <dsp:sp modelId="{2B1BF5D1-F624-49F7-8B51-430B1307C07F}">
      <dsp:nvSpPr>
        <dsp:cNvPr id="0" name=""/>
        <dsp:cNvSpPr/>
      </dsp:nvSpPr>
      <dsp:spPr>
        <a:xfrm>
          <a:off x="0" y="1194974"/>
          <a:ext cx="7689850"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Confiabilidad.</a:t>
          </a:r>
          <a:endParaRPr lang="es-ES" sz="2600" kern="1200"/>
        </a:p>
      </dsp:txBody>
      <dsp:txXfrm>
        <a:off x="28957" y="1223931"/>
        <a:ext cx="7631936" cy="535276"/>
      </dsp:txXfrm>
    </dsp:sp>
    <dsp:sp modelId="{BB866DA3-BF0A-45E2-A845-C4BB821E298E}">
      <dsp:nvSpPr>
        <dsp:cNvPr id="0" name=""/>
        <dsp:cNvSpPr/>
      </dsp:nvSpPr>
      <dsp:spPr>
        <a:xfrm>
          <a:off x="0" y="1788164"/>
          <a:ext cx="7689850" cy="56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153"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smtClean="0"/>
            <a:t>El software no debe causar daños físicos o económicos en el caso de fallos.</a:t>
          </a:r>
          <a:endParaRPr lang="es-ES" sz="2000" kern="1200"/>
        </a:p>
      </dsp:txBody>
      <dsp:txXfrm>
        <a:off x="0" y="1788164"/>
        <a:ext cx="7689850" cy="565110"/>
      </dsp:txXfrm>
    </dsp:sp>
    <dsp:sp modelId="{34356084-6B25-46E9-AC0D-B317BA4361FD}">
      <dsp:nvSpPr>
        <dsp:cNvPr id="0" name=""/>
        <dsp:cNvSpPr/>
      </dsp:nvSpPr>
      <dsp:spPr>
        <a:xfrm>
          <a:off x="0" y="2353274"/>
          <a:ext cx="7689850"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Eficiencia.</a:t>
          </a:r>
          <a:endParaRPr lang="es-ES" sz="2600" kern="1200"/>
        </a:p>
      </dsp:txBody>
      <dsp:txXfrm>
        <a:off x="28957" y="2382231"/>
        <a:ext cx="7631936" cy="535276"/>
      </dsp:txXfrm>
    </dsp:sp>
    <dsp:sp modelId="{2E2E9F86-68F5-4B47-9328-EC6E0EC7F299}">
      <dsp:nvSpPr>
        <dsp:cNvPr id="0" name=""/>
        <dsp:cNvSpPr/>
      </dsp:nvSpPr>
      <dsp:spPr>
        <a:xfrm>
          <a:off x="0" y="2946465"/>
          <a:ext cx="768985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153"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smtClean="0"/>
            <a:t>El software no debe desperdiciar los recursos del sistema.</a:t>
          </a:r>
          <a:endParaRPr lang="es-ES" sz="2000" kern="1200"/>
        </a:p>
      </dsp:txBody>
      <dsp:txXfrm>
        <a:off x="0" y="2946465"/>
        <a:ext cx="7689850" cy="430560"/>
      </dsp:txXfrm>
    </dsp:sp>
    <dsp:sp modelId="{26FEFDAE-D1AD-431C-BC76-856645D07B52}">
      <dsp:nvSpPr>
        <dsp:cNvPr id="0" name=""/>
        <dsp:cNvSpPr/>
      </dsp:nvSpPr>
      <dsp:spPr>
        <a:xfrm>
          <a:off x="0" y="3377025"/>
          <a:ext cx="7689850"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baseline="0" smtClean="0"/>
            <a:t>Utilización adecuada.</a:t>
          </a:r>
          <a:endParaRPr lang="es-ES" sz="2600" kern="1200"/>
        </a:p>
      </dsp:txBody>
      <dsp:txXfrm>
        <a:off x="28957" y="3405982"/>
        <a:ext cx="7631936" cy="535276"/>
      </dsp:txXfrm>
    </dsp:sp>
    <dsp:sp modelId="{0CBF0691-CD09-41E0-9910-DA0E54FA9D6E}">
      <dsp:nvSpPr>
        <dsp:cNvPr id="0" name=""/>
        <dsp:cNvSpPr/>
      </dsp:nvSpPr>
      <dsp:spPr>
        <a:xfrm>
          <a:off x="0" y="3970215"/>
          <a:ext cx="7689850" cy="56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153"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smtClean="0"/>
            <a:t>El software debe contar con una interfaz de usuario adecuada y su documentación.</a:t>
          </a:r>
          <a:endParaRPr lang="es-ES" sz="2000" kern="1200"/>
        </a:p>
      </dsp:txBody>
      <dsp:txXfrm>
        <a:off x="0" y="3970215"/>
        <a:ext cx="7689850" cy="565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B40EC-04A2-435B-8E9B-58D055FC20E1}">
      <dsp:nvSpPr>
        <dsp:cNvPr id="0" name=""/>
        <dsp:cNvSpPr/>
      </dsp:nvSpPr>
      <dsp:spPr>
        <a:xfrm>
          <a:off x="0" y="52507"/>
          <a:ext cx="7766050" cy="79794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S" sz="2200" kern="1200" baseline="0" dirty="0" smtClean="0"/>
            <a:t>El término “</a:t>
          </a:r>
          <a:r>
            <a:rPr lang="es-ES" sz="2200" b="1" kern="1200" baseline="0" dirty="0" smtClean="0"/>
            <a:t>Ingeniería del software</a:t>
          </a:r>
          <a:r>
            <a:rPr lang="es-ES" sz="2200" kern="1200" baseline="0" dirty="0" smtClean="0"/>
            <a:t>” surge a final de los años 60 dentro de una conferencia dedicada a “la crisis del software”.</a:t>
          </a:r>
          <a:endParaRPr lang="es-ES" sz="2200" kern="1200" dirty="0"/>
        </a:p>
      </dsp:txBody>
      <dsp:txXfrm>
        <a:off x="38952" y="91459"/>
        <a:ext cx="7688146" cy="720036"/>
      </dsp:txXfrm>
    </dsp:sp>
    <dsp:sp modelId="{0F317BF7-C13B-444A-B3AA-531BD905865E}">
      <dsp:nvSpPr>
        <dsp:cNvPr id="0" name=""/>
        <dsp:cNvSpPr/>
      </dsp:nvSpPr>
      <dsp:spPr>
        <a:xfrm>
          <a:off x="0" y="1066802"/>
          <a:ext cx="7766050" cy="79794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S" sz="2200" kern="1200" baseline="0" smtClean="0"/>
            <a:t>Se define como:</a:t>
          </a:r>
          <a:endParaRPr lang="es-ES" sz="2200" kern="1200"/>
        </a:p>
      </dsp:txBody>
      <dsp:txXfrm>
        <a:off x="38952" y="1105754"/>
        <a:ext cx="7688146" cy="720036"/>
      </dsp:txXfrm>
    </dsp:sp>
    <dsp:sp modelId="{EA8690DB-DC09-479B-9EED-75D12C956152}">
      <dsp:nvSpPr>
        <dsp:cNvPr id="0" name=""/>
        <dsp:cNvSpPr/>
      </dsp:nvSpPr>
      <dsp:spPr>
        <a:xfrm>
          <a:off x="0" y="2094769"/>
          <a:ext cx="7766050" cy="69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572" tIns="27940" rIns="156464" bIns="27940" numCol="1" spcCol="1270" anchor="t" anchorCtr="0">
          <a:noAutofit/>
        </a:bodyPr>
        <a:lstStyle/>
        <a:p>
          <a:pPr marL="171450" lvl="1" indent="-171450" algn="just" defTabSz="755650" rtl="0">
            <a:lnSpc>
              <a:spcPct val="90000"/>
            </a:lnSpc>
            <a:spcBef>
              <a:spcPct val="0"/>
            </a:spcBef>
            <a:spcAft>
              <a:spcPct val="20000"/>
            </a:spcAft>
            <a:buChar char="••"/>
          </a:pPr>
          <a:r>
            <a:rPr lang="es-ES" sz="1700" i="1" kern="1200" baseline="0" dirty="0" smtClean="0"/>
            <a:t>“La disciplina tecnológica relacionada con la producción sistemática y el mantenimiento de productos de software que son desarrollados y modificados en el tiempo previsto y dentro de los costos estimados”.</a:t>
          </a:r>
          <a:endParaRPr lang="es-ES" sz="1700" kern="1200" dirty="0"/>
        </a:p>
      </dsp:txBody>
      <dsp:txXfrm>
        <a:off x="0" y="2094769"/>
        <a:ext cx="7766050" cy="694485"/>
      </dsp:txXfrm>
    </dsp:sp>
    <dsp:sp modelId="{F4E0875A-00BD-43C1-9D7B-C4DA58B18950}">
      <dsp:nvSpPr>
        <dsp:cNvPr id="0" name=""/>
        <dsp:cNvSpPr/>
      </dsp:nvSpPr>
      <dsp:spPr>
        <a:xfrm>
          <a:off x="0" y="3007101"/>
          <a:ext cx="7766050" cy="79794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S" sz="2200" kern="1200" baseline="0" smtClean="0"/>
            <a:t>Su objetivo es </a:t>
          </a:r>
          <a:r>
            <a:rPr lang="es-ES" sz="2200" b="1" kern="1200" baseline="0" smtClean="0"/>
            <a:t>producir</a:t>
          </a:r>
          <a:r>
            <a:rPr lang="es-ES" sz="2200" kern="1200" baseline="0" smtClean="0"/>
            <a:t> productos de </a:t>
          </a:r>
          <a:r>
            <a:rPr lang="es-ES" sz="2200" b="1" kern="1200" baseline="0" smtClean="0"/>
            <a:t>software</a:t>
          </a:r>
          <a:r>
            <a:rPr lang="es-ES" sz="2200" kern="1200" baseline="0" smtClean="0"/>
            <a:t>.</a:t>
          </a:r>
          <a:endParaRPr lang="es-ES" sz="2200" kern="1200"/>
        </a:p>
      </dsp:txBody>
      <dsp:txXfrm>
        <a:off x="38952" y="3046053"/>
        <a:ext cx="7688146" cy="720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45F4C-47DF-4088-9F00-F85D1C1D6937}">
      <dsp:nvSpPr>
        <dsp:cNvPr id="0" name=""/>
        <dsp:cNvSpPr/>
      </dsp:nvSpPr>
      <dsp:spPr>
        <a:xfrm>
          <a:off x="0" y="302406"/>
          <a:ext cx="8407893" cy="76439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baseline="0" smtClean="0"/>
            <a:t>Ingeniería del software:</a:t>
          </a:r>
          <a:endParaRPr lang="es-ES" sz="2800" kern="1200"/>
        </a:p>
      </dsp:txBody>
      <dsp:txXfrm>
        <a:off x="37315" y="339721"/>
        <a:ext cx="8333263" cy="689763"/>
      </dsp:txXfrm>
    </dsp:sp>
    <dsp:sp modelId="{03053BB0-87D2-4D33-B49B-39D3B2A8AEC4}">
      <dsp:nvSpPr>
        <dsp:cNvPr id="0" name=""/>
        <dsp:cNvSpPr/>
      </dsp:nvSpPr>
      <dsp:spPr>
        <a:xfrm>
          <a:off x="0" y="1177497"/>
          <a:ext cx="840789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baseline="0" dirty="0" smtClean="0"/>
            <a:t>Conjunto de métodos, herramientas y procedimientos para producir software de gran calidad. </a:t>
          </a:r>
          <a:r>
            <a:rPr lang="en-US" sz="2000" kern="1200" baseline="0" dirty="0" smtClean="0"/>
            <a:t>[R. Pressman]</a:t>
          </a:r>
          <a:endParaRPr lang="es-ES" sz="2000" kern="1200" dirty="0"/>
        </a:p>
      </dsp:txBody>
      <dsp:txXfrm>
        <a:off x="0" y="1177497"/>
        <a:ext cx="8407893" cy="1076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24A25-1378-4974-9934-560BF79E3944}">
      <dsp:nvSpPr>
        <dsp:cNvPr id="0" name=""/>
        <dsp:cNvSpPr/>
      </dsp:nvSpPr>
      <dsp:spPr>
        <a:xfrm>
          <a:off x="0" y="5442"/>
          <a:ext cx="7289800" cy="870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baseline="0" smtClean="0"/>
            <a:t>Los métodos describen cómo construir técnicamente el software. Comprende las actividades de:</a:t>
          </a:r>
          <a:endParaRPr lang="es-ES" sz="2400" kern="1200"/>
        </a:p>
      </dsp:txBody>
      <dsp:txXfrm>
        <a:off x="42493" y="47935"/>
        <a:ext cx="7204814" cy="785494"/>
      </dsp:txXfrm>
    </dsp:sp>
    <dsp:sp modelId="{ABF47BBB-A109-4CB1-93BD-27C463C8F21D}">
      <dsp:nvSpPr>
        <dsp:cNvPr id="0" name=""/>
        <dsp:cNvSpPr/>
      </dsp:nvSpPr>
      <dsp:spPr>
        <a:xfrm>
          <a:off x="0" y="875922"/>
          <a:ext cx="72898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30480" rIns="170688" bIns="30480" numCol="1" spcCol="1270" anchor="t" anchorCtr="0">
          <a:noAutofit/>
        </a:bodyPr>
        <a:lstStyle/>
        <a:p>
          <a:pPr marL="171450" lvl="1" indent="-171450" algn="just" defTabSz="844550" rtl="0">
            <a:lnSpc>
              <a:spcPct val="90000"/>
            </a:lnSpc>
            <a:spcBef>
              <a:spcPct val="0"/>
            </a:spcBef>
            <a:spcAft>
              <a:spcPct val="20000"/>
            </a:spcAft>
            <a:buChar char="••"/>
          </a:pPr>
          <a:r>
            <a:rPr lang="es-ES" sz="1900" kern="1200" baseline="0" smtClean="0"/>
            <a:t>Planificación y estimación de proyectos</a:t>
          </a:r>
          <a:endParaRPr lang="es-ES" sz="1900" kern="1200"/>
        </a:p>
        <a:p>
          <a:pPr marL="171450" lvl="1" indent="-171450" algn="just" defTabSz="844550" rtl="0">
            <a:lnSpc>
              <a:spcPct val="90000"/>
            </a:lnSpc>
            <a:spcBef>
              <a:spcPct val="0"/>
            </a:spcBef>
            <a:spcAft>
              <a:spcPct val="20000"/>
            </a:spcAft>
            <a:buChar char="••"/>
          </a:pPr>
          <a:r>
            <a:rPr lang="es-ES" sz="1900" kern="1200" baseline="0" smtClean="0"/>
            <a:t>Análisis de requisitos</a:t>
          </a:r>
          <a:endParaRPr lang="es-ES" sz="1900" kern="1200"/>
        </a:p>
        <a:p>
          <a:pPr marL="171450" lvl="1" indent="-171450" algn="just" defTabSz="844550" rtl="0">
            <a:lnSpc>
              <a:spcPct val="90000"/>
            </a:lnSpc>
            <a:spcBef>
              <a:spcPct val="0"/>
            </a:spcBef>
            <a:spcAft>
              <a:spcPct val="20000"/>
            </a:spcAft>
            <a:buChar char="••"/>
          </a:pPr>
          <a:r>
            <a:rPr lang="es-ES" sz="1900" kern="1200" baseline="0" smtClean="0"/>
            <a:t>Diseño</a:t>
          </a:r>
          <a:endParaRPr lang="es-ES" sz="1900" kern="1200"/>
        </a:p>
        <a:p>
          <a:pPr marL="171450" lvl="1" indent="-171450" algn="just" defTabSz="844550" rtl="0">
            <a:lnSpc>
              <a:spcPct val="90000"/>
            </a:lnSpc>
            <a:spcBef>
              <a:spcPct val="0"/>
            </a:spcBef>
            <a:spcAft>
              <a:spcPct val="20000"/>
            </a:spcAft>
            <a:buChar char="••"/>
          </a:pPr>
          <a:r>
            <a:rPr lang="es-ES" sz="1900" kern="1200" baseline="0" smtClean="0"/>
            <a:t>Codificación</a:t>
          </a:r>
          <a:endParaRPr lang="es-ES" sz="1900" kern="1200"/>
        </a:p>
        <a:p>
          <a:pPr marL="171450" lvl="1" indent="-171450" algn="just" defTabSz="844550" rtl="0">
            <a:lnSpc>
              <a:spcPct val="90000"/>
            </a:lnSpc>
            <a:spcBef>
              <a:spcPct val="0"/>
            </a:spcBef>
            <a:spcAft>
              <a:spcPct val="20000"/>
            </a:spcAft>
            <a:buChar char="••"/>
          </a:pPr>
          <a:r>
            <a:rPr lang="es-ES" sz="1900" kern="1200" baseline="0" smtClean="0"/>
            <a:t>Prueba</a:t>
          </a:r>
          <a:endParaRPr lang="es-ES" sz="1900" kern="1200"/>
        </a:p>
        <a:p>
          <a:pPr marL="171450" lvl="1" indent="-171450" algn="just" defTabSz="844550" rtl="0">
            <a:lnSpc>
              <a:spcPct val="90000"/>
            </a:lnSpc>
            <a:spcBef>
              <a:spcPct val="0"/>
            </a:spcBef>
            <a:spcAft>
              <a:spcPct val="20000"/>
            </a:spcAft>
            <a:buChar char="••"/>
          </a:pPr>
          <a:r>
            <a:rPr lang="es-ES" sz="1900" kern="1200" baseline="0" smtClean="0"/>
            <a:t>Mantenimiento</a:t>
          </a:r>
          <a:endParaRPr lang="es-ES" sz="1900" kern="1200"/>
        </a:p>
      </dsp:txBody>
      <dsp:txXfrm>
        <a:off x="0" y="875922"/>
        <a:ext cx="7289800" cy="1788480"/>
      </dsp:txXfrm>
    </dsp:sp>
    <dsp:sp modelId="{80EA46A4-3742-491C-A1AB-F3CC45A78094}">
      <dsp:nvSpPr>
        <dsp:cNvPr id="0" name=""/>
        <dsp:cNvSpPr/>
      </dsp:nvSpPr>
      <dsp:spPr>
        <a:xfrm>
          <a:off x="0" y="2664402"/>
          <a:ext cx="7289800" cy="870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baseline="0" smtClean="0"/>
            <a:t>Las herramientas dan soporte semiautomático a los métodos.</a:t>
          </a:r>
          <a:endParaRPr lang="es-ES" sz="2400" kern="1200"/>
        </a:p>
      </dsp:txBody>
      <dsp:txXfrm>
        <a:off x="42493" y="2706895"/>
        <a:ext cx="7204814" cy="785494"/>
      </dsp:txXfrm>
    </dsp:sp>
    <dsp:sp modelId="{2214C5FA-FC93-4AE5-BDEF-9E27D58DC7E0}">
      <dsp:nvSpPr>
        <dsp:cNvPr id="0" name=""/>
        <dsp:cNvSpPr/>
      </dsp:nvSpPr>
      <dsp:spPr>
        <a:xfrm>
          <a:off x="0" y="3604002"/>
          <a:ext cx="7289800" cy="870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baseline="0" smtClean="0"/>
            <a:t>Los procedimientos relacionan formalmente los métodos y las herramientas.</a:t>
          </a:r>
          <a:endParaRPr lang="es-ES" sz="2400" kern="1200"/>
        </a:p>
      </dsp:txBody>
      <dsp:txXfrm>
        <a:off x="42493" y="3646495"/>
        <a:ext cx="7204814" cy="7854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16E6F-568E-424B-96B6-CE1B1C9A2AD2}">
      <dsp:nvSpPr>
        <dsp:cNvPr id="0" name=""/>
        <dsp:cNvSpPr/>
      </dsp:nvSpPr>
      <dsp:spPr>
        <a:xfrm>
          <a:off x="0" y="17452"/>
          <a:ext cx="8407893" cy="106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baseline="0" smtClean="0"/>
            <a:t>La calidad del software es una noción que puede ser descrita mediante una serie de factores, que pueden ser:</a:t>
          </a:r>
          <a:endParaRPr lang="es-ES" sz="2400" kern="1200"/>
        </a:p>
      </dsp:txBody>
      <dsp:txXfrm>
        <a:off x="52089" y="69541"/>
        <a:ext cx="8303715" cy="962862"/>
      </dsp:txXfrm>
    </dsp:sp>
    <dsp:sp modelId="{EA497660-3783-46CB-B178-D47D70348046}">
      <dsp:nvSpPr>
        <dsp:cNvPr id="0" name=""/>
        <dsp:cNvSpPr/>
      </dsp:nvSpPr>
      <dsp:spPr>
        <a:xfrm>
          <a:off x="0" y="1084492"/>
          <a:ext cx="8407893"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b="1" kern="1200" baseline="0" dirty="0" smtClean="0"/>
            <a:t>Externos:</a:t>
          </a:r>
          <a:r>
            <a:rPr lang="es-ES" sz="2000" kern="1200" baseline="0" dirty="0" smtClean="0"/>
            <a:t> observables por los usuarios del producto.</a:t>
          </a:r>
          <a:endParaRPr lang="es-ES" sz="2000" kern="1200" dirty="0"/>
        </a:p>
        <a:p>
          <a:pPr marL="228600" lvl="1" indent="-228600" algn="l" defTabSz="889000" rtl="0">
            <a:lnSpc>
              <a:spcPct val="90000"/>
            </a:lnSpc>
            <a:spcBef>
              <a:spcPct val="0"/>
            </a:spcBef>
            <a:spcAft>
              <a:spcPct val="20000"/>
            </a:spcAft>
            <a:buChar char="••"/>
          </a:pPr>
          <a:r>
            <a:rPr lang="es-ES" sz="2000" b="1" kern="1200" baseline="0" dirty="0" smtClean="0"/>
            <a:t>Internos:</a:t>
          </a:r>
          <a:r>
            <a:rPr lang="es-ES" sz="2000" kern="1200" baseline="0" dirty="0" smtClean="0"/>
            <a:t> observables por profesionales de la computación.</a:t>
          </a:r>
          <a:endParaRPr lang="es-ES" sz="2000" kern="1200" dirty="0"/>
        </a:p>
      </dsp:txBody>
      <dsp:txXfrm>
        <a:off x="0" y="1084492"/>
        <a:ext cx="8407893" cy="943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9AA4728D-CEF7-4B61-ADC3-5B9FEBFBF072}" type="datetimeFigureOut">
              <a:rPr lang="es-ES" smtClean="0"/>
              <a:t>10/11/2015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5A13BA5-B109-4DCB-9CFA-72324E71287F}" type="slidenum">
              <a:rPr lang="es-ES" smtClean="0"/>
              <a:t>‹Nº›</a:t>
            </a:fld>
            <a:endParaRPr lang="es-E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06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A4728D-CEF7-4B61-ADC3-5B9FEBFBF072}" type="datetimeFigureOut">
              <a:rPr lang="es-ES" smtClean="0"/>
              <a:t>10/11/2015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5A13BA5-B109-4DCB-9CFA-72324E71287F}" type="slidenum">
              <a:rPr lang="es-ES" smtClean="0"/>
              <a:t>‹Nº›</a:t>
            </a:fld>
            <a:endParaRPr lang="es-ES"/>
          </a:p>
        </p:txBody>
      </p:sp>
    </p:spTree>
    <p:extLst>
      <p:ext uri="{BB962C8B-B14F-4D97-AF65-F5344CB8AC3E}">
        <p14:creationId xmlns:p14="http://schemas.microsoft.com/office/powerpoint/2010/main" val="104279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A4728D-CEF7-4B61-ADC3-5B9FEBFBF072}" type="datetimeFigureOut">
              <a:rPr lang="es-ES" smtClean="0"/>
              <a:t>10/11/2015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5A13BA5-B109-4DCB-9CFA-72324E71287F}" type="slidenum">
              <a:rPr lang="es-ES" smtClean="0"/>
              <a:t>‹Nº›</a:t>
            </a:fld>
            <a:endParaRPr lang="es-E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8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A4728D-CEF7-4B61-ADC3-5B9FEBFBF072}" type="datetimeFigureOut">
              <a:rPr lang="es-ES" smtClean="0"/>
              <a:t>10/11/2015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5A13BA5-B109-4DCB-9CFA-72324E71287F}" type="slidenum">
              <a:rPr lang="es-ES" smtClean="0"/>
              <a:t>‹Nº›</a:t>
            </a:fld>
            <a:endParaRPr lang="es-ES"/>
          </a:p>
        </p:txBody>
      </p:sp>
    </p:spTree>
    <p:extLst>
      <p:ext uri="{BB962C8B-B14F-4D97-AF65-F5344CB8AC3E}">
        <p14:creationId xmlns:p14="http://schemas.microsoft.com/office/powerpoint/2010/main" val="27176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AA4728D-CEF7-4B61-ADC3-5B9FEBFBF072}" type="datetimeFigureOut">
              <a:rPr lang="es-ES" smtClean="0"/>
              <a:t>10/11/2015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5A13BA5-B109-4DCB-9CFA-72324E71287F}" type="slidenum">
              <a:rPr lang="es-ES" smtClean="0"/>
              <a:t>‹Nº›</a:t>
            </a:fld>
            <a:endParaRPr lang="es-E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77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AA4728D-CEF7-4B61-ADC3-5B9FEBFBF072}" type="datetimeFigureOut">
              <a:rPr lang="es-ES" smtClean="0"/>
              <a:t>10/11/2015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5A13BA5-B109-4DCB-9CFA-72324E71287F}" type="slidenum">
              <a:rPr lang="es-ES" smtClean="0"/>
              <a:t>‹Nº›</a:t>
            </a:fld>
            <a:endParaRPr lang="es-ES"/>
          </a:p>
        </p:txBody>
      </p:sp>
    </p:spTree>
    <p:extLst>
      <p:ext uri="{BB962C8B-B14F-4D97-AF65-F5344CB8AC3E}">
        <p14:creationId xmlns:p14="http://schemas.microsoft.com/office/powerpoint/2010/main" val="74506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68096" y="2967788"/>
            <a:ext cx="356616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4491990" y="2967788"/>
            <a:ext cx="356616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AA4728D-CEF7-4B61-ADC3-5B9FEBFBF072}" type="datetimeFigureOut">
              <a:rPr lang="es-ES" smtClean="0"/>
              <a:t>10/11/2015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5A13BA5-B109-4DCB-9CFA-72324E71287F}" type="slidenum">
              <a:rPr lang="es-ES" smtClean="0"/>
              <a:t>‹Nº›</a:t>
            </a:fld>
            <a:endParaRPr lang="es-ES"/>
          </a:p>
        </p:txBody>
      </p:sp>
    </p:spTree>
    <p:extLst>
      <p:ext uri="{BB962C8B-B14F-4D97-AF65-F5344CB8AC3E}">
        <p14:creationId xmlns:p14="http://schemas.microsoft.com/office/powerpoint/2010/main" val="242988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AA4728D-CEF7-4B61-ADC3-5B9FEBFBF072}" type="datetimeFigureOut">
              <a:rPr lang="es-ES" smtClean="0"/>
              <a:t>10/11/2015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5A13BA5-B109-4DCB-9CFA-72324E71287F}" type="slidenum">
              <a:rPr lang="es-ES" smtClean="0"/>
              <a:t>‹Nº›</a:t>
            </a:fld>
            <a:endParaRPr lang="es-ES"/>
          </a:p>
        </p:txBody>
      </p:sp>
    </p:spTree>
    <p:extLst>
      <p:ext uri="{BB962C8B-B14F-4D97-AF65-F5344CB8AC3E}">
        <p14:creationId xmlns:p14="http://schemas.microsoft.com/office/powerpoint/2010/main" val="313184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4728D-CEF7-4B61-ADC3-5B9FEBFBF072}" type="datetimeFigureOut">
              <a:rPr lang="es-ES" smtClean="0"/>
              <a:t>10/11/2015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5A13BA5-B109-4DCB-9CFA-72324E71287F}" type="slidenum">
              <a:rPr lang="es-ES" smtClean="0"/>
              <a:t>‹Nº›</a:t>
            </a:fld>
            <a:endParaRPr lang="es-ES"/>
          </a:p>
        </p:txBody>
      </p:sp>
    </p:spTree>
    <p:extLst>
      <p:ext uri="{BB962C8B-B14F-4D97-AF65-F5344CB8AC3E}">
        <p14:creationId xmlns:p14="http://schemas.microsoft.com/office/powerpoint/2010/main" val="417754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A4728D-CEF7-4B61-ADC3-5B9FEBFBF072}" type="datetimeFigureOut">
              <a:rPr lang="es-ES" smtClean="0"/>
              <a:t>10/11/2015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5A13BA5-B109-4DCB-9CFA-72324E71287F}" type="slidenum">
              <a:rPr lang="es-ES" smtClean="0"/>
              <a:t>‹Nº›</a:t>
            </a:fld>
            <a:endParaRPr lang="es-ES"/>
          </a:p>
        </p:txBody>
      </p:sp>
    </p:spTree>
    <p:extLst>
      <p:ext uri="{BB962C8B-B14F-4D97-AF65-F5344CB8AC3E}">
        <p14:creationId xmlns:p14="http://schemas.microsoft.com/office/powerpoint/2010/main" val="188673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A4728D-CEF7-4B61-ADC3-5B9FEBFBF072}" type="datetimeFigureOut">
              <a:rPr lang="es-ES" smtClean="0"/>
              <a:t>10/11/2015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5A13BA5-B109-4DCB-9CFA-72324E71287F}" type="slidenum">
              <a:rPr lang="es-ES" smtClean="0"/>
              <a:t>‹Nº›</a:t>
            </a:fld>
            <a:endParaRPr lang="es-E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85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A4728D-CEF7-4B61-ADC3-5B9FEBFBF072}" type="datetimeFigureOut">
              <a:rPr lang="es-ES" smtClean="0"/>
              <a:t>10/11/2015</a:t>
            </a:fld>
            <a:endParaRPr lang="es-E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5A13BA5-B109-4DCB-9CFA-72324E71287F}" type="slidenum">
              <a:rPr lang="es-ES" smtClean="0"/>
              <a:t>‹Nº›</a:t>
            </a:fld>
            <a:endParaRPr lang="es-E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90123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0.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2.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16.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76800"/>
            <a:ext cx="6400800" cy="1828800"/>
          </a:xfrm>
        </p:spPr>
        <p:txBody>
          <a:bodyPr>
            <a:normAutofit/>
          </a:bodyPr>
          <a:lstStyle/>
          <a:p>
            <a:pPr algn="ctr"/>
            <a:r>
              <a:rPr lang="es-ES" sz="4000" dirty="0" smtClean="0"/>
              <a:t>Fundamentos </a:t>
            </a:r>
            <a:r>
              <a:rPr lang="es-ES" sz="4000" dirty="0" smtClean="0"/>
              <a:t>de Ingeniería de Software</a:t>
            </a:r>
            <a:endParaRPr lang="es-ES" sz="40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648200"/>
            <a:ext cx="242110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b="1" dirty="0" smtClean="0"/>
              <a:t>Calidad de software</a:t>
            </a:r>
            <a:endParaRPr lang="es-ES"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770161942"/>
              </p:ext>
            </p:extLst>
          </p:nvPr>
        </p:nvGraphicFramePr>
        <p:xfrm>
          <a:off x="381000" y="1676400"/>
          <a:ext cx="8407893" cy="2045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3722265"/>
            <a:ext cx="2666630" cy="2678535"/>
          </a:xfrm>
          <a:prstGeom prst="rect">
            <a:avLst/>
          </a:prstGeom>
        </p:spPr>
      </p:pic>
    </p:spTree>
    <p:extLst>
      <p:ext uri="{BB962C8B-B14F-4D97-AF65-F5344CB8AC3E}">
        <p14:creationId xmlns:p14="http://schemas.microsoft.com/office/powerpoint/2010/main" val="276089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Factores externos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72317756"/>
              </p:ext>
            </p:extLst>
          </p:nvPr>
        </p:nvGraphicFramePr>
        <p:xfrm>
          <a:off x="381000" y="1752600"/>
          <a:ext cx="8407893" cy="4834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18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t>Factores externos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4161743"/>
              </p:ext>
            </p:extLst>
          </p:nvPr>
        </p:nvGraphicFramePr>
        <p:xfrm>
          <a:off x="768350" y="2286000"/>
          <a:ext cx="761365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80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Factores internos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52135380"/>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19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El proceso del software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63078964"/>
              </p:ext>
            </p:extLst>
          </p:nvPr>
        </p:nvGraphicFramePr>
        <p:xfrm>
          <a:off x="768350" y="2286000"/>
          <a:ext cx="768985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170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096" y="76200"/>
            <a:ext cx="7290054" cy="1499616"/>
          </a:xfrm>
        </p:spPr>
        <p:txBody>
          <a:bodyPr/>
          <a:lstStyle/>
          <a:p>
            <a:r>
              <a:rPr lang="es-ES" dirty="0" smtClean="0"/>
              <a:t>Actividades del proceso de software</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723033434"/>
              </p:ext>
            </p:extLst>
          </p:nvPr>
        </p:nvGraphicFramePr>
        <p:xfrm>
          <a:off x="380999" y="1447800"/>
          <a:ext cx="8407893"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2728094177"/>
              </p:ext>
            </p:extLst>
          </p:nvPr>
        </p:nvGraphicFramePr>
        <p:xfrm>
          <a:off x="394648" y="4191000"/>
          <a:ext cx="8407893"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4436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Planificación</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50540006"/>
              </p:ext>
            </p:extLst>
          </p:nvPr>
        </p:nvGraphicFramePr>
        <p:xfrm>
          <a:off x="768350" y="2286000"/>
          <a:ext cx="761365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180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Análisis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24422924"/>
              </p:ext>
            </p:extLst>
          </p:nvPr>
        </p:nvGraphicFramePr>
        <p:xfrm>
          <a:off x="380999" y="1719070"/>
          <a:ext cx="8407893" cy="460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911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Diseño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46416022"/>
              </p:ext>
            </p:extLst>
          </p:nvPr>
        </p:nvGraphicFramePr>
        <p:xfrm>
          <a:off x="768350" y="1828800"/>
          <a:ext cx="784225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5748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Implementación</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05445136"/>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756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b="1" dirty="0" smtClean="0"/>
              <a:t>Conceptos básicos</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51280883"/>
              </p:ext>
            </p:extLst>
          </p:nvPr>
        </p:nvGraphicFramePr>
        <p:xfrm>
          <a:off x="768350" y="2084832"/>
          <a:ext cx="7918450" cy="454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057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pruebas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98069296"/>
              </p:ext>
            </p:extLst>
          </p:nvPr>
        </p:nvGraphicFramePr>
        <p:xfrm>
          <a:off x="380999" y="1676400"/>
          <a:ext cx="8407893" cy="3992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429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Instalación/despliegue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86222359"/>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703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Uso y mantenimiento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08030722"/>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324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dirty="0" smtClean="0"/>
              <a:t>Ciclo </a:t>
            </a:r>
            <a:r>
              <a:rPr lang="es-ES" dirty="0"/>
              <a:t>de vida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15332027"/>
              </p:ext>
            </p:extLst>
          </p:nvPr>
        </p:nvGraphicFramePr>
        <p:xfrm>
          <a:off x="768350" y="2084832"/>
          <a:ext cx="7613650" cy="422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020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Ciclo de vida</a:t>
            </a:r>
          </a:p>
        </p:txBody>
      </p:sp>
      <p:sp>
        <p:nvSpPr>
          <p:cNvPr id="3" name="Content Placeholder 2"/>
          <p:cNvSpPr>
            <a:spLocks noGrp="1"/>
          </p:cNvSpPr>
          <p:nvPr>
            <p:ph idx="1"/>
          </p:nvPr>
        </p:nvSpPr>
        <p:spPr/>
        <p:txBody>
          <a:bodyPr/>
          <a:lstStyle/>
          <a:p>
            <a:endParaRPr lang="es-E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56" t="34128" r="21244" b="15340"/>
          <a:stretch/>
        </p:blipFill>
        <p:spPr bwMode="auto">
          <a:xfrm>
            <a:off x="1066800" y="2247074"/>
            <a:ext cx="6921995" cy="369652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4456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Clásico o cascada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47325610"/>
              </p:ext>
            </p:extLst>
          </p:nvPr>
        </p:nvGraphicFramePr>
        <p:xfrm>
          <a:off x="768350" y="18288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6103" t="47420" r="21801" b="30755"/>
          <a:stretch/>
        </p:blipFill>
        <p:spPr bwMode="auto">
          <a:xfrm>
            <a:off x="1143000" y="4880428"/>
            <a:ext cx="6778172" cy="159657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8285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Modelo en cascada real</a:t>
            </a:r>
            <a:endParaRPr lang="es-ES" dirty="0"/>
          </a:p>
        </p:txBody>
      </p:sp>
      <p:sp>
        <p:nvSpPr>
          <p:cNvPr id="2" name="Content Placeholder 1"/>
          <p:cNvSpPr>
            <a:spLocks noGrp="1"/>
          </p:cNvSpPr>
          <p:nvPr>
            <p:ph idx="1"/>
          </p:nvPr>
        </p:nvSpPr>
        <p:spPr/>
        <p:txBody>
          <a:bodyPr/>
          <a:lstStyle/>
          <a:p>
            <a:endParaRPr lang="es-E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54" t="32540" r="25148" b="22818"/>
          <a:stretch/>
        </p:blipFill>
        <p:spPr bwMode="auto">
          <a:xfrm>
            <a:off x="1219200" y="1963767"/>
            <a:ext cx="6781800" cy="35988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8868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Críticas al ciclo de vida clásico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12066439"/>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359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prototipado</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22692115"/>
              </p:ext>
            </p:extLst>
          </p:nvPr>
        </p:nvGraphicFramePr>
        <p:xfrm>
          <a:off x="380999" y="1719071"/>
          <a:ext cx="5334001"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5920" t="21825" r="40988" b="29167"/>
          <a:stretch/>
        </p:blipFill>
        <p:spPr bwMode="auto">
          <a:xfrm>
            <a:off x="5943600" y="2133600"/>
            <a:ext cx="3004457" cy="358503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77981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Clases de prototipos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75554178"/>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063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b="1" dirty="0" smtClean="0"/>
              <a:t>Aplicaciones del software</a:t>
            </a:r>
            <a:endParaRPr lang="es-ES"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422258998"/>
              </p:ext>
            </p:extLst>
          </p:nvPr>
        </p:nvGraphicFramePr>
        <p:xfrm>
          <a:off x="381000" y="1676401"/>
          <a:ext cx="8407893"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4899" y="3657600"/>
            <a:ext cx="3708259" cy="2362200"/>
          </a:xfrm>
          <a:prstGeom prst="rect">
            <a:avLst/>
          </a:prstGeom>
        </p:spPr>
      </p:pic>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4410075"/>
            <a:ext cx="2447925" cy="2447925"/>
          </a:xfrm>
          <a:prstGeom prst="rect">
            <a:avLst/>
          </a:prstGeom>
        </p:spPr>
      </p:pic>
    </p:spTree>
    <p:extLst>
      <p:ext uri="{BB962C8B-B14F-4D97-AF65-F5344CB8AC3E}">
        <p14:creationId xmlns:p14="http://schemas.microsoft.com/office/powerpoint/2010/main" val="3271417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Observaciones sobre el prototipado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45236057"/>
              </p:ext>
            </p:extLst>
          </p:nvPr>
        </p:nvGraphicFramePr>
        <p:xfrm>
          <a:off x="768350" y="2084832"/>
          <a:ext cx="7613650" cy="422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205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Evolutivo o en espiral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824480"/>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4561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sp>
        <p:nvSpPr>
          <p:cNvPr id="2" name="Content Placeholder 1"/>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838" y="2667000"/>
            <a:ext cx="4966161" cy="268366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9566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sp>
        <p:nvSpPr>
          <p:cNvPr id="2" name="Content Placeholder 1"/>
          <p:cNvSpPr>
            <a:spLocks noGrp="1"/>
          </p:cNvSpPr>
          <p:nvPr>
            <p:ph idx="1"/>
          </p:nvPr>
        </p:nvSpPr>
        <p:spPr/>
        <p:txBody>
          <a:bodyPr/>
          <a:lstStyle/>
          <a:p>
            <a:endParaRPr lang="es-E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77" t="29762" r="23698" b="10416"/>
          <a:stretch/>
        </p:blipFill>
        <p:spPr bwMode="auto">
          <a:xfrm>
            <a:off x="463129" y="1143000"/>
            <a:ext cx="8147471" cy="4953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541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ventajas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47798026"/>
              </p:ext>
            </p:extLst>
          </p:nvPr>
        </p:nvGraphicFramePr>
        <p:xfrm>
          <a:off x="768350" y="1981200"/>
          <a:ext cx="761365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620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Desventajas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93264731"/>
              </p:ext>
            </p:extLst>
          </p:nvPr>
        </p:nvGraphicFramePr>
        <p:xfrm>
          <a:off x="768350" y="1981200"/>
          <a:ext cx="72898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833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Otros tipos de modelado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1428327"/>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892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¿Qué modelo utilizar?</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08875008"/>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925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Clasificación de la tecnología en el desarrollo de software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89906211"/>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133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sp>
        <p:nvSpPr>
          <p:cNvPr id="2" name="Content Placeholder 1"/>
          <p:cNvSpPr>
            <a:spLocks noGrp="1"/>
          </p:cNvSpPr>
          <p:nvPr>
            <p:ph idx="1"/>
          </p:nvPr>
        </p:nvSpPr>
        <p:spPr/>
        <p:txBody>
          <a:bodyPr/>
          <a:lstStyle/>
          <a:p>
            <a:endParaRPr lang="es-E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43" t="27778" r="38646" b="20265"/>
          <a:stretch/>
        </p:blipFill>
        <p:spPr bwMode="auto">
          <a:xfrm>
            <a:off x="609600" y="1295400"/>
            <a:ext cx="8001000" cy="491929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5434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Producto de software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43199795"/>
              </p:ext>
            </p:extLst>
          </p:nvPr>
        </p:nvGraphicFramePr>
        <p:xfrm>
          <a:off x="768350" y="2286000"/>
          <a:ext cx="776605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088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Tecnologías de software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022779"/>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02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Tecnología estructurada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85548308"/>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958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Tecnologías orientados a objetos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87321362"/>
              </p:ext>
            </p:extLst>
          </p:nvPr>
        </p:nvGraphicFramePr>
        <p:xfrm>
          <a:off x="380999" y="1719070"/>
          <a:ext cx="8407893" cy="4681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163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22699234"/>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044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Herramientas case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96568693"/>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571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64716248"/>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553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¿Qué son las herramientas case?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20443077"/>
              </p:ext>
            </p:extLst>
          </p:nvPr>
        </p:nvGraphicFramePr>
        <p:xfrm>
          <a:off x="768350" y="1981201"/>
          <a:ext cx="7289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815" y="5029200"/>
            <a:ext cx="3121185" cy="15474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0318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Ventajas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97808081"/>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342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61501148"/>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4974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Clasificación de herramientas case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10729516"/>
              </p:ext>
            </p:extLst>
          </p:nvPr>
        </p:nvGraphicFramePr>
        <p:xfrm>
          <a:off x="380999" y="1719071"/>
          <a:ext cx="8407893" cy="4300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61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b="1" dirty="0" smtClean="0"/>
              <a:t>CATEGORÍAS DE SOFTWARE</a:t>
            </a:r>
            <a:endParaRPr lang="es-ES"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68500955"/>
              </p:ext>
            </p:extLst>
          </p:nvPr>
        </p:nvGraphicFramePr>
        <p:xfrm>
          <a:off x="380999" y="1719071"/>
          <a:ext cx="8407893" cy="315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600199" y="5029200"/>
            <a:ext cx="1939925" cy="1790700"/>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400" y="4991100"/>
            <a:ext cx="2562225" cy="1790700"/>
          </a:xfrm>
          <a:prstGeom prst="rect">
            <a:avLst/>
          </a:prstGeom>
        </p:spPr>
      </p:pic>
    </p:spTree>
    <p:extLst>
      <p:ext uri="{BB962C8B-B14F-4D97-AF65-F5344CB8AC3E}">
        <p14:creationId xmlns:p14="http://schemas.microsoft.com/office/powerpoint/2010/main" val="5304692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Fases del ciclo de vida que cubren</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90936187"/>
              </p:ext>
            </p:extLst>
          </p:nvPr>
        </p:nvGraphicFramePr>
        <p:xfrm>
          <a:off x="380999" y="1719070"/>
          <a:ext cx="8407893" cy="4757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275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6619848"/>
              </p:ext>
            </p:extLst>
          </p:nvPr>
        </p:nvGraphicFramePr>
        <p:xfrm>
          <a:off x="381000" y="1066800"/>
          <a:ext cx="8407401" cy="5034280"/>
        </p:xfrm>
        <a:graphic>
          <a:graphicData uri="http://schemas.openxmlformats.org/drawingml/2006/table">
            <a:tbl>
              <a:tblPr firstRow="1" bandRow="1">
                <a:tableStyleId>{5C22544A-7EE6-4342-B048-85BDC9FD1C3A}</a:tableStyleId>
              </a:tblPr>
              <a:tblGrid>
                <a:gridCol w="1371600"/>
                <a:gridCol w="3733800"/>
                <a:gridCol w="3302001"/>
              </a:tblGrid>
              <a:tr h="370840">
                <a:tc>
                  <a:txBody>
                    <a:bodyPr/>
                    <a:lstStyle/>
                    <a:p>
                      <a:pPr algn="ctr"/>
                      <a:r>
                        <a:rPr lang="es-ES" sz="1600" dirty="0" smtClean="0"/>
                        <a:t>Tipo de CASE</a:t>
                      </a:r>
                      <a:endParaRPr lang="es-ES" sz="1600" dirty="0"/>
                    </a:p>
                  </a:txBody>
                  <a:tcPr/>
                </a:tc>
                <a:tc>
                  <a:txBody>
                    <a:bodyPr/>
                    <a:lstStyle/>
                    <a:p>
                      <a:pPr algn="ctr"/>
                      <a:r>
                        <a:rPr lang="es-ES" sz="1600" dirty="0" smtClean="0"/>
                        <a:t>Ventajas</a:t>
                      </a:r>
                      <a:endParaRPr lang="es-ES" sz="1600" dirty="0"/>
                    </a:p>
                  </a:txBody>
                  <a:tcPr/>
                </a:tc>
                <a:tc>
                  <a:txBody>
                    <a:bodyPr/>
                    <a:lstStyle/>
                    <a:p>
                      <a:pPr algn="ctr"/>
                      <a:r>
                        <a:rPr lang="es-ES" sz="1600" dirty="0" smtClean="0"/>
                        <a:t>Desventajas</a:t>
                      </a:r>
                      <a:endParaRPr lang="es-ES" sz="1600" dirty="0"/>
                    </a:p>
                  </a:txBody>
                  <a:tcPr/>
                </a:tc>
              </a:tr>
              <a:tr h="370840">
                <a:tc>
                  <a:txBody>
                    <a:bodyPr/>
                    <a:lstStyle/>
                    <a:p>
                      <a:pPr algn="ctr"/>
                      <a:r>
                        <a:rPr lang="es-ES" sz="1600" b="1" dirty="0" smtClean="0"/>
                        <a:t>I – CASE</a:t>
                      </a:r>
                      <a:endParaRPr lang="es-ES" sz="1600" b="1" dirty="0"/>
                    </a:p>
                  </a:txBody>
                  <a:tcPr/>
                </a:tc>
                <a:tc>
                  <a:txBody>
                    <a:bodyPr/>
                    <a:lstStyle/>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Integra el ciclo de vida.</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Permite lograr importantes mejoras de productividad a mediano plazo.</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Permite un eficiente soporte al mantenimiento de sistemas.</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Mantiene la consistencia de los sistemas a nivel corporativo.</a:t>
                      </a:r>
                      <a:endParaRPr lang="es-ES" sz="1600" i="0" dirty="0"/>
                    </a:p>
                  </a:txBody>
                  <a:tcPr/>
                </a:tc>
                <a:tc>
                  <a:txBody>
                    <a:bodyPr/>
                    <a:lstStyle/>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No es tan eficiente para soluciones simples, sino para soluciones complejas.</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Depende del Hardware y del Software.</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Es costoso.</a:t>
                      </a:r>
                      <a:endParaRPr lang="es-ES" sz="1600" i="0" dirty="0"/>
                    </a:p>
                  </a:txBody>
                  <a:tcPr/>
                </a:tc>
              </a:tr>
              <a:tr h="370840">
                <a:tc>
                  <a:txBody>
                    <a:bodyPr/>
                    <a:lstStyle/>
                    <a:p>
                      <a:pPr algn="ctr"/>
                      <a:r>
                        <a:rPr lang="es-ES" sz="1600" b="1" dirty="0" err="1" smtClean="0"/>
                        <a:t>Upper</a:t>
                      </a:r>
                      <a:r>
                        <a:rPr lang="es-ES" sz="1600" b="1" baseline="0" dirty="0" smtClean="0"/>
                        <a:t> CASE</a:t>
                      </a:r>
                      <a:endParaRPr lang="es-ES" sz="1600" b="1" dirty="0"/>
                    </a:p>
                  </a:txBody>
                  <a:tcPr/>
                </a:tc>
                <a:tc>
                  <a:txBody>
                    <a:bodyPr/>
                    <a:lstStyle/>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Se utiliza en plataforma PC, es aplicable a diferentes entornos.</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Menor costo.</a:t>
                      </a:r>
                      <a:endParaRPr lang="es-ES" sz="1600" i="0" dirty="0"/>
                    </a:p>
                  </a:txBody>
                  <a:tcPr/>
                </a:tc>
                <a:tc>
                  <a:txBody>
                    <a:bodyPr/>
                    <a:lstStyle/>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Permite mejorar la calidad de los sistemas, pero no mejora la productividad.</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No permite la integración del ciclo de vida.</a:t>
                      </a:r>
                      <a:endParaRPr lang="es-ES" sz="1600" i="0" dirty="0"/>
                    </a:p>
                  </a:txBody>
                  <a:tcPr/>
                </a:tc>
              </a:tr>
              <a:tr h="370840">
                <a:tc>
                  <a:txBody>
                    <a:bodyPr/>
                    <a:lstStyle/>
                    <a:p>
                      <a:pPr algn="ctr"/>
                      <a:r>
                        <a:rPr lang="es-ES" sz="1600" b="1" dirty="0" err="1" smtClean="0"/>
                        <a:t>Lower</a:t>
                      </a:r>
                      <a:r>
                        <a:rPr lang="es-ES" sz="1600" b="1" dirty="0" smtClean="0"/>
                        <a:t> CASE</a:t>
                      </a:r>
                      <a:endParaRPr lang="es-ES" sz="1600" b="1" dirty="0"/>
                    </a:p>
                  </a:txBody>
                  <a:tcPr/>
                </a:tc>
                <a:tc>
                  <a:txBody>
                    <a:bodyPr/>
                    <a:lstStyle/>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Permite lograr importantes mejoras de productividad a corto plazo.</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Permite un eficiente soporte al mantenimiento de sistemas.</a:t>
                      </a:r>
                      <a:endParaRPr lang="es-ES" sz="1600" i="0" dirty="0"/>
                    </a:p>
                  </a:txBody>
                  <a:tcPr/>
                </a:tc>
                <a:tc>
                  <a:txBody>
                    <a:bodyPr/>
                    <a:lstStyle/>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No garantiza la consistencia de los resultados a nivel corporativo.</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No garantiza la eficiencia del Análisis y Diseño.</a:t>
                      </a:r>
                    </a:p>
                    <a:p>
                      <a:pPr marL="285750" indent="-285750" algn="just">
                        <a:buFont typeface="Arial" pitchFamily="34" charset="0"/>
                        <a:buChar char="•"/>
                      </a:pPr>
                      <a:r>
                        <a:rPr lang="es-ES" sz="1600" b="0" i="0" u="none" strike="noStrike" kern="1200" baseline="0" dirty="0" smtClean="0">
                          <a:solidFill>
                            <a:schemeClr val="dk1"/>
                          </a:solidFill>
                          <a:latin typeface="+mn-lt"/>
                          <a:ea typeface="+mn-ea"/>
                          <a:cs typeface="+mn-cs"/>
                        </a:rPr>
                        <a:t>No permite la integración del ciclo de vida.</a:t>
                      </a:r>
                      <a:endParaRPr lang="es-ES" sz="1600" i="0" dirty="0"/>
                    </a:p>
                  </a:txBody>
                  <a:tcPr/>
                </a:tc>
              </a:tr>
            </a:tbl>
          </a:graphicData>
        </a:graphic>
      </p:graphicFrame>
    </p:spTree>
    <p:extLst>
      <p:ext uri="{BB962C8B-B14F-4D97-AF65-F5344CB8AC3E}">
        <p14:creationId xmlns:p14="http://schemas.microsoft.com/office/powerpoint/2010/main" val="2573566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De acuerdo a su funcionalidad</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93231759"/>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565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Componentes de una case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31666844"/>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776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47301963"/>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2254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49246578"/>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500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Características de los productos de software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69644877"/>
              </p:ext>
            </p:extLst>
          </p:nvPr>
        </p:nvGraphicFramePr>
        <p:xfrm>
          <a:off x="768350" y="1981200"/>
          <a:ext cx="76898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14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b="1" dirty="0" smtClean="0"/>
              <a:t>Ingeniería de software</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30921218"/>
              </p:ext>
            </p:extLst>
          </p:nvPr>
        </p:nvGraphicFramePr>
        <p:xfrm>
          <a:off x="768350" y="2286000"/>
          <a:ext cx="776605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1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Otros conceptos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2587733"/>
              </p:ext>
            </p:extLst>
          </p:nvPr>
        </p:nvGraphicFramePr>
        <p:xfrm>
          <a:off x="380999" y="1828799"/>
          <a:ext cx="8407893" cy="2667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6097" t="37699" r="36750" b="35795"/>
          <a:stretch/>
        </p:blipFill>
        <p:spPr bwMode="auto">
          <a:xfrm>
            <a:off x="2679971" y="4267200"/>
            <a:ext cx="3949429" cy="216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11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68136127"/>
              </p:ext>
            </p:extLst>
          </p:nvPr>
        </p:nvGraphicFramePr>
        <p:xfrm>
          <a:off x="768350" y="1828800"/>
          <a:ext cx="72898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169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2392</TotalTime>
  <Words>3415</Words>
  <Application>Microsoft Office PowerPoint</Application>
  <PresentationFormat>Presentación en pantalla (4:3)</PresentationFormat>
  <Paragraphs>323</Paragraphs>
  <Slides>55</Slides>
  <Notes>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Integral</vt:lpstr>
      <vt:lpstr>Fundamentos de Ingeniería de Software</vt:lpstr>
      <vt:lpstr>Conceptos básicos</vt:lpstr>
      <vt:lpstr>Aplicaciones del software</vt:lpstr>
      <vt:lpstr>Producto de software</vt:lpstr>
      <vt:lpstr>CATEGORÍAS DE SOFTWARE</vt:lpstr>
      <vt:lpstr>Características de los productos de software</vt:lpstr>
      <vt:lpstr>Ingeniería de software</vt:lpstr>
      <vt:lpstr>Otros conceptos</vt:lpstr>
      <vt:lpstr>Presentación de PowerPoint</vt:lpstr>
      <vt:lpstr>Calidad de software</vt:lpstr>
      <vt:lpstr>Factores externos</vt:lpstr>
      <vt:lpstr>Factores externos</vt:lpstr>
      <vt:lpstr>Factores internos</vt:lpstr>
      <vt:lpstr>El proceso del software</vt:lpstr>
      <vt:lpstr>Actividades del proceso de software</vt:lpstr>
      <vt:lpstr>Planificación</vt:lpstr>
      <vt:lpstr>Análisis</vt:lpstr>
      <vt:lpstr>Diseño</vt:lpstr>
      <vt:lpstr>Implementación</vt:lpstr>
      <vt:lpstr>pruebas</vt:lpstr>
      <vt:lpstr>Instalación/despliegue</vt:lpstr>
      <vt:lpstr>Uso y mantenimiento</vt:lpstr>
      <vt:lpstr>Ciclo de vida</vt:lpstr>
      <vt:lpstr>Ciclo de vida</vt:lpstr>
      <vt:lpstr>Clásico o cascada</vt:lpstr>
      <vt:lpstr>Modelo en cascada real</vt:lpstr>
      <vt:lpstr>Críticas al ciclo de vida clásico</vt:lpstr>
      <vt:lpstr>prototipado</vt:lpstr>
      <vt:lpstr>Clases de prototipos</vt:lpstr>
      <vt:lpstr>Observaciones sobre el prototipado</vt:lpstr>
      <vt:lpstr>Evolutivo o en espiral</vt:lpstr>
      <vt:lpstr>Presentación de PowerPoint</vt:lpstr>
      <vt:lpstr>Presentación de PowerPoint</vt:lpstr>
      <vt:lpstr>ventajas</vt:lpstr>
      <vt:lpstr>Desventajas</vt:lpstr>
      <vt:lpstr>Otros tipos de modelado</vt:lpstr>
      <vt:lpstr>¿Qué modelo utilizar?</vt:lpstr>
      <vt:lpstr>Clasificación de la tecnología en el desarrollo de software</vt:lpstr>
      <vt:lpstr>Presentación de PowerPoint</vt:lpstr>
      <vt:lpstr>Tecnologías de software</vt:lpstr>
      <vt:lpstr>Tecnología estructurada</vt:lpstr>
      <vt:lpstr>Tecnologías orientados a objetos</vt:lpstr>
      <vt:lpstr>Presentación de PowerPoint</vt:lpstr>
      <vt:lpstr>Herramientas case</vt:lpstr>
      <vt:lpstr>Presentación de PowerPoint</vt:lpstr>
      <vt:lpstr>¿Qué son las herramientas case?</vt:lpstr>
      <vt:lpstr>Ventajas</vt:lpstr>
      <vt:lpstr>Presentación de PowerPoint</vt:lpstr>
      <vt:lpstr>Clasificación de herramientas case</vt:lpstr>
      <vt:lpstr>Fases del ciclo de vida que cubren</vt:lpstr>
      <vt:lpstr>Presentación de PowerPoint</vt:lpstr>
      <vt:lpstr>De acuerdo a su funcionalidad</vt:lpstr>
      <vt:lpstr>Componentes de una case</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I. Fundamentos de Ingeniería de Software</dc:title>
  <dc:creator>Raul Loredo Medina</dc:creator>
  <cp:lastModifiedBy>Ing Jimi Quintero</cp:lastModifiedBy>
  <cp:revision>61</cp:revision>
  <dcterms:created xsi:type="dcterms:W3CDTF">2013-08-19T17:05:43Z</dcterms:created>
  <dcterms:modified xsi:type="dcterms:W3CDTF">2015-11-11T02:35:27Z</dcterms:modified>
</cp:coreProperties>
</file>