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6"/>
  </p:notesMasterIdLst>
  <p:sldIdLst>
    <p:sldId id="256" r:id="rId2"/>
    <p:sldId id="257" r:id="rId3"/>
    <p:sldId id="258" r:id="rId4"/>
    <p:sldId id="260" r:id="rId5"/>
    <p:sldId id="261" r:id="rId6"/>
    <p:sldId id="262" r:id="rId7"/>
    <p:sldId id="263" r:id="rId8"/>
    <p:sldId id="264" r:id="rId9"/>
    <p:sldId id="265" r:id="rId10"/>
    <p:sldId id="266" r:id="rId11"/>
    <p:sldId id="267" r:id="rId12"/>
    <p:sldId id="259" r:id="rId13"/>
    <p:sldId id="268" r:id="rId14"/>
    <p:sldId id="269" r:id="rId15"/>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7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CE98C-5DDD-4D74-8458-E9CAA125F340}" type="doc">
      <dgm:prSet loTypeId="urn:microsoft.com/office/officeart/2005/8/layout/cycle5" loCatId="cycle" qsTypeId="urn:microsoft.com/office/officeart/2005/8/quickstyle/3d3" qsCatId="3D" csTypeId="urn:microsoft.com/office/officeart/2005/8/colors/accent1_2" csCatId="accent1" phldr="1"/>
      <dgm:spPr/>
      <dgm:t>
        <a:bodyPr/>
        <a:lstStyle/>
        <a:p>
          <a:endParaRPr lang="es-VE"/>
        </a:p>
      </dgm:t>
    </dgm:pt>
    <dgm:pt modelId="{91042465-57E2-42B4-9B1B-7776296FEE28}">
      <dgm:prSet phldrT="[Texto]" custT="1"/>
      <dgm:spPr>
        <a:ln>
          <a:solidFill>
            <a:schemeClr val="tx1"/>
          </a:solidFill>
        </a:ln>
      </dgm:spPr>
      <dgm:t>
        <a:bodyPr/>
        <a:lstStyle/>
        <a:p>
          <a:r>
            <a:rPr lang="es-VE" sz="2000" b="1" dirty="0" smtClean="0">
              <a:solidFill>
                <a:schemeClr val="tx1"/>
              </a:solidFill>
              <a:latin typeface="Arial" pitchFamily="34" charset="0"/>
              <a:cs typeface="Arial" pitchFamily="34" charset="0"/>
            </a:rPr>
            <a:t>Procesos</a:t>
          </a:r>
          <a:endParaRPr lang="es-VE" sz="2000" dirty="0">
            <a:solidFill>
              <a:schemeClr val="tx1"/>
            </a:solidFill>
            <a:latin typeface="Arial" pitchFamily="34" charset="0"/>
            <a:cs typeface="Arial" pitchFamily="34" charset="0"/>
          </a:endParaRPr>
        </a:p>
      </dgm:t>
    </dgm:pt>
    <dgm:pt modelId="{3CE6A32B-78A7-435C-8B96-8CCD8E45EE0C}" type="parTrans" cxnId="{EB8302A3-78DA-4A25-8E56-70A0C91E20F5}">
      <dgm:prSet/>
      <dgm:spPr/>
      <dgm:t>
        <a:bodyPr/>
        <a:lstStyle/>
        <a:p>
          <a:endParaRPr lang="es-VE"/>
        </a:p>
      </dgm:t>
    </dgm:pt>
    <dgm:pt modelId="{8859A406-53F5-4116-A01D-002C017424AD}" type="sibTrans" cxnId="{EB8302A3-78DA-4A25-8E56-70A0C91E20F5}">
      <dgm:prSet/>
      <dgm:spPr/>
      <dgm:t>
        <a:bodyPr/>
        <a:lstStyle/>
        <a:p>
          <a:endParaRPr lang="es-VE"/>
        </a:p>
      </dgm:t>
    </dgm:pt>
    <dgm:pt modelId="{78513EFA-70C7-4EC1-B5D7-DB7AB9B1D140}">
      <dgm:prSet custT="1"/>
      <dgm:spPr>
        <a:ln>
          <a:solidFill>
            <a:schemeClr val="tx1"/>
          </a:solidFill>
        </a:ln>
      </dgm:spPr>
      <dgm:t>
        <a:bodyPr/>
        <a:lstStyle/>
        <a:p>
          <a:r>
            <a:rPr lang="es-VE" sz="2000" b="1" dirty="0" smtClean="0">
              <a:solidFill>
                <a:schemeClr val="tx1"/>
              </a:solidFill>
              <a:latin typeface="Arial" pitchFamily="34" charset="0"/>
              <a:cs typeface="Arial" pitchFamily="34" charset="0"/>
            </a:rPr>
            <a:t>Entradas</a:t>
          </a:r>
          <a:endParaRPr lang="es-VE" sz="2000" dirty="0">
            <a:solidFill>
              <a:schemeClr val="tx1"/>
            </a:solidFill>
            <a:latin typeface="Arial" pitchFamily="34" charset="0"/>
            <a:cs typeface="Arial" pitchFamily="34" charset="0"/>
          </a:endParaRPr>
        </a:p>
      </dgm:t>
    </dgm:pt>
    <dgm:pt modelId="{26AF5022-170F-46EA-BDCA-2AD6A03F33CD}" type="parTrans" cxnId="{5DE56C2A-A2AF-4C00-A386-2A0E71C91FEC}">
      <dgm:prSet/>
      <dgm:spPr/>
      <dgm:t>
        <a:bodyPr/>
        <a:lstStyle/>
        <a:p>
          <a:endParaRPr lang="es-VE"/>
        </a:p>
      </dgm:t>
    </dgm:pt>
    <dgm:pt modelId="{E68CEDD9-5C1C-4DB8-A625-3222934F7A28}" type="sibTrans" cxnId="{5DE56C2A-A2AF-4C00-A386-2A0E71C91FEC}">
      <dgm:prSet/>
      <dgm:spPr/>
      <dgm:t>
        <a:bodyPr/>
        <a:lstStyle/>
        <a:p>
          <a:endParaRPr lang="es-VE"/>
        </a:p>
      </dgm:t>
    </dgm:pt>
    <dgm:pt modelId="{7F41C391-C51F-4B04-816F-6EA196E1AB48}">
      <dgm:prSet custT="1">
        <dgm:style>
          <a:lnRef idx="2">
            <a:schemeClr val="accent2"/>
          </a:lnRef>
          <a:fillRef idx="1">
            <a:schemeClr val="lt1"/>
          </a:fillRef>
          <a:effectRef idx="0">
            <a:schemeClr val="accent2"/>
          </a:effectRef>
          <a:fontRef idx="minor">
            <a:schemeClr val="dk1"/>
          </a:fontRef>
        </dgm:style>
      </dgm:prSet>
      <dgm:spPr/>
      <dgm:t>
        <a:bodyPr/>
        <a:lstStyle/>
        <a:p>
          <a:r>
            <a:rPr lang="es-VE" sz="2000" b="1" dirty="0" smtClean="0">
              <a:solidFill>
                <a:schemeClr val="tx1"/>
              </a:solidFill>
              <a:latin typeface="Arial" pitchFamily="34" charset="0"/>
              <a:cs typeface="Arial" pitchFamily="34" charset="0"/>
            </a:rPr>
            <a:t>Almacenamiento</a:t>
          </a:r>
          <a:endParaRPr lang="es-VE" sz="2000" dirty="0">
            <a:solidFill>
              <a:schemeClr val="tx1"/>
            </a:solidFill>
            <a:latin typeface="Arial" pitchFamily="34" charset="0"/>
            <a:cs typeface="Arial" pitchFamily="34" charset="0"/>
          </a:endParaRPr>
        </a:p>
      </dgm:t>
    </dgm:pt>
    <dgm:pt modelId="{2D863914-EC7C-488F-A37F-2E5FBD5EFE36}" type="parTrans" cxnId="{86D0926B-C975-4A08-9013-782CDD8657B2}">
      <dgm:prSet/>
      <dgm:spPr/>
      <dgm:t>
        <a:bodyPr/>
        <a:lstStyle/>
        <a:p>
          <a:endParaRPr lang="es-VE"/>
        </a:p>
      </dgm:t>
    </dgm:pt>
    <dgm:pt modelId="{78A14A7F-9E09-4F45-8F0B-72EF29BB84D7}" type="sibTrans" cxnId="{86D0926B-C975-4A08-9013-782CDD8657B2}">
      <dgm:prSet/>
      <dgm:spPr/>
      <dgm:t>
        <a:bodyPr/>
        <a:lstStyle/>
        <a:p>
          <a:endParaRPr lang="es-VE"/>
        </a:p>
      </dgm:t>
    </dgm:pt>
    <dgm:pt modelId="{9B05ABF3-86B8-44ED-8535-7226F20E3747}">
      <dgm:prSet custT="1"/>
      <dgm:spPr>
        <a:ln>
          <a:solidFill>
            <a:schemeClr val="tx1"/>
          </a:solidFill>
        </a:ln>
      </dgm:spPr>
      <dgm:t>
        <a:bodyPr/>
        <a:lstStyle/>
        <a:p>
          <a:r>
            <a:rPr lang="es-VE" sz="2000" b="1" dirty="0" smtClean="0">
              <a:solidFill>
                <a:schemeClr val="tx1"/>
              </a:solidFill>
              <a:latin typeface="Arial" pitchFamily="34" charset="0"/>
              <a:cs typeface="Arial" pitchFamily="34" charset="0"/>
            </a:rPr>
            <a:t>Salidas</a:t>
          </a:r>
          <a:endParaRPr lang="es-VE" sz="2000" dirty="0">
            <a:solidFill>
              <a:schemeClr val="tx1"/>
            </a:solidFill>
            <a:latin typeface="Arial" pitchFamily="34" charset="0"/>
            <a:cs typeface="Arial" pitchFamily="34" charset="0"/>
          </a:endParaRPr>
        </a:p>
      </dgm:t>
    </dgm:pt>
    <dgm:pt modelId="{578D1AD5-DDBD-4BFE-8132-D7A822F97878}" type="parTrans" cxnId="{FB84EF39-001D-4357-8926-2C042565D4F3}">
      <dgm:prSet/>
      <dgm:spPr/>
      <dgm:t>
        <a:bodyPr/>
        <a:lstStyle/>
        <a:p>
          <a:endParaRPr lang="es-VE"/>
        </a:p>
      </dgm:t>
    </dgm:pt>
    <dgm:pt modelId="{FE496EA8-F12F-466C-8B42-2E824EC99D81}" type="sibTrans" cxnId="{FB84EF39-001D-4357-8926-2C042565D4F3}">
      <dgm:prSet/>
      <dgm:spPr/>
      <dgm:t>
        <a:bodyPr/>
        <a:lstStyle/>
        <a:p>
          <a:endParaRPr lang="es-VE"/>
        </a:p>
      </dgm:t>
    </dgm:pt>
    <dgm:pt modelId="{1A80F6A9-CA36-4A5A-BCF1-F11F889431F1}" type="pres">
      <dgm:prSet presAssocID="{21CCE98C-5DDD-4D74-8458-E9CAA125F340}" presName="cycle" presStyleCnt="0">
        <dgm:presLayoutVars>
          <dgm:dir/>
          <dgm:resizeHandles val="exact"/>
        </dgm:presLayoutVars>
      </dgm:prSet>
      <dgm:spPr/>
    </dgm:pt>
    <dgm:pt modelId="{7FAEDBB8-635F-4007-A97A-F9158E348AB4}" type="pres">
      <dgm:prSet presAssocID="{78513EFA-70C7-4EC1-B5D7-DB7AB9B1D140}" presName="node" presStyleLbl="node1" presStyleIdx="0" presStyleCnt="4" custScaleX="128241" custRadScaleRad="101880" custRadScaleInc="10142">
        <dgm:presLayoutVars>
          <dgm:bulletEnabled val="1"/>
        </dgm:presLayoutVars>
      </dgm:prSet>
      <dgm:spPr/>
    </dgm:pt>
    <dgm:pt modelId="{324A1FB1-D642-4A5F-9A88-B5D4C9291BA1}" type="pres">
      <dgm:prSet presAssocID="{78513EFA-70C7-4EC1-B5D7-DB7AB9B1D140}" presName="spNode" presStyleCnt="0"/>
      <dgm:spPr/>
    </dgm:pt>
    <dgm:pt modelId="{DAB4B6CA-E55F-4651-B1A4-BD6F39438773}" type="pres">
      <dgm:prSet presAssocID="{E68CEDD9-5C1C-4DB8-A625-3222934F7A28}" presName="sibTrans" presStyleLbl="sibTrans1D1" presStyleIdx="0" presStyleCnt="4"/>
      <dgm:spPr/>
    </dgm:pt>
    <dgm:pt modelId="{DFE049D5-52C1-430D-8C0C-960A9261B35E}" type="pres">
      <dgm:prSet presAssocID="{91042465-57E2-42B4-9B1B-7776296FEE28}" presName="node" presStyleLbl="node1" presStyleIdx="1" presStyleCnt="4" custScaleX="128241">
        <dgm:presLayoutVars>
          <dgm:bulletEnabled val="1"/>
        </dgm:presLayoutVars>
      </dgm:prSet>
      <dgm:spPr/>
      <dgm:t>
        <a:bodyPr/>
        <a:lstStyle/>
        <a:p>
          <a:endParaRPr lang="es-VE"/>
        </a:p>
      </dgm:t>
    </dgm:pt>
    <dgm:pt modelId="{89312FA6-5DFE-4861-B412-FD943302042C}" type="pres">
      <dgm:prSet presAssocID="{91042465-57E2-42B4-9B1B-7776296FEE28}" presName="spNode" presStyleCnt="0"/>
      <dgm:spPr/>
    </dgm:pt>
    <dgm:pt modelId="{956DB017-6E7E-449C-92E9-397CEF7C9D27}" type="pres">
      <dgm:prSet presAssocID="{8859A406-53F5-4116-A01D-002C017424AD}" presName="sibTrans" presStyleLbl="sibTrans1D1" presStyleIdx="1" presStyleCnt="4"/>
      <dgm:spPr/>
    </dgm:pt>
    <dgm:pt modelId="{10755523-B0C4-4760-8165-4D6A492E6C8C}" type="pres">
      <dgm:prSet presAssocID="{7F41C391-C51F-4B04-816F-6EA196E1AB48}" presName="node" presStyleLbl="node1" presStyleIdx="2" presStyleCnt="4" custScaleX="165290" custScaleY="116850">
        <dgm:presLayoutVars>
          <dgm:bulletEnabled val="1"/>
        </dgm:presLayoutVars>
      </dgm:prSet>
      <dgm:spPr/>
    </dgm:pt>
    <dgm:pt modelId="{105C21CD-C004-47BC-9916-5BE9ECE160F0}" type="pres">
      <dgm:prSet presAssocID="{7F41C391-C51F-4B04-816F-6EA196E1AB48}" presName="spNode" presStyleCnt="0"/>
      <dgm:spPr/>
    </dgm:pt>
    <dgm:pt modelId="{335AFAD0-7C8A-4FB3-BC05-555D88DEB509}" type="pres">
      <dgm:prSet presAssocID="{78A14A7F-9E09-4F45-8F0B-72EF29BB84D7}" presName="sibTrans" presStyleLbl="sibTrans1D1" presStyleIdx="2" presStyleCnt="4"/>
      <dgm:spPr/>
    </dgm:pt>
    <dgm:pt modelId="{D47FB139-AF49-4BE6-8984-EBEA420953A8}" type="pres">
      <dgm:prSet presAssocID="{9B05ABF3-86B8-44ED-8535-7226F20E3747}" presName="node" presStyleLbl="node1" presStyleIdx="3" presStyleCnt="4" custScaleX="128241" custRadScaleRad="101170" custRadScaleInc="-944">
        <dgm:presLayoutVars>
          <dgm:bulletEnabled val="1"/>
        </dgm:presLayoutVars>
      </dgm:prSet>
      <dgm:spPr/>
    </dgm:pt>
    <dgm:pt modelId="{9ADB0CBB-CAAC-4E4C-B4B6-234D769B5C7D}" type="pres">
      <dgm:prSet presAssocID="{9B05ABF3-86B8-44ED-8535-7226F20E3747}" presName="spNode" presStyleCnt="0"/>
      <dgm:spPr/>
    </dgm:pt>
    <dgm:pt modelId="{5723085F-ACDC-46ED-907D-1AFEE2E4788F}" type="pres">
      <dgm:prSet presAssocID="{FE496EA8-F12F-466C-8B42-2E824EC99D81}" presName="sibTrans" presStyleLbl="sibTrans1D1" presStyleIdx="3" presStyleCnt="4"/>
      <dgm:spPr/>
    </dgm:pt>
  </dgm:ptLst>
  <dgm:cxnLst>
    <dgm:cxn modelId="{844A8074-78B9-46BF-B395-0649CFBA1B1C}" type="presOf" srcId="{78A14A7F-9E09-4F45-8F0B-72EF29BB84D7}" destId="{335AFAD0-7C8A-4FB3-BC05-555D88DEB509}" srcOrd="0" destOrd="0" presId="urn:microsoft.com/office/officeart/2005/8/layout/cycle5"/>
    <dgm:cxn modelId="{5357D15D-2E94-4729-AC9E-D603EA3BB8B3}" type="presOf" srcId="{7F41C391-C51F-4B04-816F-6EA196E1AB48}" destId="{10755523-B0C4-4760-8165-4D6A492E6C8C}" srcOrd="0" destOrd="0" presId="urn:microsoft.com/office/officeart/2005/8/layout/cycle5"/>
    <dgm:cxn modelId="{86D0926B-C975-4A08-9013-782CDD8657B2}" srcId="{21CCE98C-5DDD-4D74-8458-E9CAA125F340}" destId="{7F41C391-C51F-4B04-816F-6EA196E1AB48}" srcOrd="2" destOrd="0" parTransId="{2D863914-EC7C-488F-A37F-2E5FBD5EFE36}" sibTransId="{78A14A7F-9E09-4F45-8F0B-72EF29BB84D7}"/>
    <dgm:cxn modelId="{54E340C6-C84F-4A58-B41D-4691602A3391}" type="presOf" srcId="{9B05ABF3-86B8-44ED-8535-7226F20E3747}" destId="{D47FB139-AF49-4BE6-8984-EBEA420953A8}" srcOrd="0" destOrd="0" presId="urn:microsoft.com/office/officeart/2005/8/layout/cycle5"/>
    <dgm:cxn modelId="{EB8302A3-78DA-4A25-8E56-70A0C91E20F5}" srcId="{21CCE98C-5DDD-4D74-8458-E9CAA125F340}" destId="{91042465-57E2-42B4-9B1B-7776296FEE28}" srcOrd="1" destOrd="0" parTransId="{3CE6A32B-78A7-435C-8B96-8CCD8E45EE0C}" sibTransId="{8859A406-53F5-4116-A01D-002C017424AD}"/>
    <dgm:cxn modelId="{06098754-7E24-4C56-8A3A-8B38AC9F955A}" type="presOf" srcId="{FE496EA8-F12F-466C-8B42-2E824EC99D81}" destId="{5723085F-ACDC-46ED-907D-1AFEE2E4788F}" srcOrd="0" destOrd="0" presId="urn:microsoft.com/office/officeart/2005/8/layout/cycle5"/>
    <dgm:cxn modelId="{E134B6D5-E522-4E08-A61F-5E42A75BE42E}" type="presOf" srcId="{91042465-57E2-42B4-9B1B-7776296FEE28}" destId="{DFE049D5-52C1-430D-8C0C-960A9261B35E}" srcOrd="0" destOrd="0" presId="urn:microsoft.com/office/officeart/2005/8/layout/cycle5"/>
    <dgm:cxn modelId="{155E8478-D206-4F40-962C-7C706A1D2270}" type="presOf" srcId="{78513EFA-70C7-4EC1-B5D7-DB7AB9B1D140}" destId="{7FAEDBB8-635F-4007-A97A-F9158E348AB4}" srcOrd="0" destOrd="0" presId="urn:microsoft.com/office/officeart/2005/8/layout/cycle5"/>
    <dgm:cxn modelId="{1BDAB3A4-B9DC-400D-9A63-BC11B4C94263}" type="presOf" srcId="{8859A406-53F5-4116-A01D-002C017424AD}" destId="{956DB017-6E7E-449C-92E9-397CEF7C9D27}" srcOrd="0" destOrd="0" presId="urn:microsoft.com/office/officeart/2005/8/layout/cycle5"/>
    <dgm:cxn modelId="{FECF55F5-F28B-4F76-889A-C531DF549F6C}" type="presOf" srcId="{E68CEDD9-5C1C-4DB8-A625-3222934F7A28}" destId="{DAB4B6CA-E55F-4651-B1A4-BD6F39438773}" srcOrd="0" destOrd="0" presId="urn:microsoft.com/office/officeart/2005/8/layout/cycle5"/>
    <dgm:cxn modelId="{FB84EF39-001D-4357-8926-2C042565D4F3}" srcId="{21CCE98C-5DDD-4D74-8458-E9CAA125F340}" destId="{9B05ABF3-86B8-44ED-8535-7226F20E3747}" srcOrd="3" destOrd="0" parTransId="{578D1AD5-DDBD-4BFE-8132-D7A822F97878}" sibTransId="{FE496EA8-F12F-466C-8B42-2E824EC99D81}"/>
    <dgm:cxn modelId="{4FBF6AF9-1BD4-4899-A295-67BBA9995050}" type="presOf" srcId="{21CCE98C-5DDD-4D74-8458-E9CAA125F340}" destId="{1A80F6A9-CA36-4A5A-BCF1-F11F889431F1}" srcOrd="0" destOrd="0" presId="urn:microsoft.com/office/officeart/2005/8/layout/cycle5"/>
    <dgm:cxn modelId="{5DE56C2A-A2AF-4C00-A386-2A0E71C91FEC}" srcId="{21CCE98C-5DDD-4D74-8458-E9CAA125F340}" destId="{78513EFA-70C7-4EC1-B5D7-DB7AB9B1D140}" srcOrd="0" destOrd="0" parTransId="{26AF5022-170F-46EA-BDCA-2AD6A03F33CD}" sibTransId="{E68CEDD9-5C1C-4DB8-A625-3222934F7A28}"/>
    <dgm:cxn modelId="{367E35DA-5745-4847-891B-15FD7BD99B35}" type="presParOf" srcId="{1A80F6A9-CA36-4A5A-BCF1-F11F889431F1}" destId="{7FAEDBB8-635F-4007-A97A-F9158E348AB4}" srcOrd="0" destOrd="0" presId="urn:microsoft.com/office/officeart/2005/8/layout/cycle5"/>
    <dgm:cxn modelId="{ADAE1BC8-4403-429D-A6A5-2B1CC45579D6}" type="presParOf" srcId="{1A80F6A9-CA36-4A5A-BCF1-F11F889431F1}" destId="{324A1FB1-D642-4A5F-9A88-B5D4C9291BA1}" srcOrd="1" destOrd="0" presId="urn:microsoft.com/office/officeart/2005/8/layout/cycle5"/>
    <dgm:cxn modelId="{80968B28-5165-40F4-BD54-7053E312AFF1}" type="presParOf" srcId="{1A80F6A9-CA36-4A5A-BCF1-F11F889431F1}" destId="{DAB4B6CA-E55F-4651-B1A4-BD6F39438773}" srcOrd="2" destOrd="0" presId="urn:microsoft.com/office/officeart/2005/8/layout/cycle5"/>
    <dgm:cxn modelId="{08F158DD-BD26-4F3E-B422-33602208CF5F}" type="presParOf" srcId="{1A80F6A9-CA36-4A5A-BCF1-F11F889431F1}" destId="{DFE049D5-52C1-430D-8C0C-960A9261B35E}" srcOrd="3" destOrd="0" presId="urn:microsoft.com/office/officeart/2005/8/layout/cycle5"/>
    <dgm:cxn modelId="{F1C299B7-542D-4835-8327-E831C1EBC1B1}" type="presParOf" srcId="{1A80F6A9-CA36-4A5A-BCF1-F11F889431F1}" destId="{89312FA6-5DFE-4861-B412-FD943302042C}" srcOrd="4" destOrd="0" presId="urn:microsoft.com/office/officeart/2005/8/layout/cycle5"/>
    <dgm:cxn modelId="{B8F2B46D-0105-4097-8CCC-6A51515F722B}" type="presParOf" srcId="{1A80F6A9-CA36-4A5A-BCF1-F11F889431F1}" destId="{956DB017-6E7E-449C-92E9-397CEF7C9D27}" srcOrd="5" destOrd="0" presId="urn:microsoft.com/office/officeart/2005/8/layout/cycle5"/>
    <dgm:cxn modelId="{2242C544-3FBF-4D3D-A903-893981E72CA1}" type="presParOf" srcId="{1A80F6A9-CA36-4A5A-BCF1-F11F889431F1}" destId="{10755523-B0C4-4760-8165-4D6A492E6C8C}" srcOrd="6" destOrd="0" presId="urn:microsoft.com/office/officeart/2005/8/layout/cycle5"/>
    <dgm:cxn modelId="{FE2A9DC2-5586-4385-B9E6-9920FBF27F68}" type="presParOf" srcId="{1A80F6A9-CA36-4A5A-BCF1-F11F889431F1}" destId="{105C21CD-C004-47BC-9916-5BE9ECE160F0}" srcOrd="7" destOrd="0" presId="urn:microsoft.com/office/officeart/2005/8/layout/cycle5"/>
    <dgm:cxn modelId="{72CAB3E5-A5F7-48BC-B72C-0C298F69CE3C}" type="presParOf" srcId="{1A80F6A9-CA36-4A5A-BCF1-F11F889431F1}" destId="{335AFAD0-7C8A-4FB3-BC05-555D88DEB509}" srcOrd="8" destOrd="0" presId="urn:microsoft.com/office/officeart/2005/8/layout/cycle5"/>
    <dgm:cxn modelId="{DDC6E736-65CD-45D9-B376-D539FB0078EC}" type="presParOf" srcId="{1A80F6A9-CA36-4A5A-BCF1-F11F889431F1}" destId="{D47FB139-AF49-4BE6-8984-EBEA420953A8}" srcOrd="9" destOrd="0" presId="urn:microsoft.com/office/officeart/2005/8/layout/cycle5"/>
    <dgm:cxn modelId="{D6ACEC96-C22A-4DC2-B51D-C8BBE7BE627E}" type="presParOf" srcId="{1A80F6A9-CA36-4A5A-BCF1-F11F889431F1}" destId="{9ADB0CBB-CAAC-4E4C-B4B6-234D769B5C7D}" srcOrd="10" destOrd="0" presId="urn:microsoft.com/office/officeart/2005/8/layout/cycle5"/>
    <dgm:cxn modelId="{31C5D2A9-C769-48D3-A92A-73913A041E7B}" type="presParOf" srcId="{1A80F6A9-CA36-4A5A-BCF1-F11F889431F1}" destId="{5723085F-ACDC-46ED-907D-1AFEE2E4788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60B394-68A2-4F10-9FC8-44FD9FAECC1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VE"/>
        </a:p>
      </dgm:t>
    </dgm:pt>
    <dgm:pt modelId="{CCF5284A-1F19-4EB7-852A-AFEA3109A6C9}">
      <dgm:prSet phldrT="[Texto]" custT="1"/>
      <dgm:spPr>
        <a:ln>
          <a:solidFill>
            <a:schemeClr val="tx1"/>
          </a:solidFill>
        </a:ln>
      </dgm:spPr>
      <dgm:t>
        <a:bodyPr/>
        <a:lstStyle/>
        <a:p>
          <a:r>
            <a:rPr lang="es-VE" sz="2000" b="1" dirty="0" smtClean="0">
              <a:solidFill>
                <a:schemeClr val="tx1"/>
              </a:solidFill>
              <a:latin typeface="Arial" pitchFamily="34" charset="0"/>
              <a:cs typeface="Arial" pitchFamily="34" charset="0"/>
            </a:rPr>
            <a:t>Sistema de procesamiento de transacciones</a:t>
          </a:r>
          <a:endParaRPr lang="es-VE" sz="2000" dirty="0">
            <a:solidFill>
              <a:schemeClr val="tx1"/>
            </a:solidFill>
            <a:latin typeface="Arial" pitchFamily="34" charset="0"/>
            <a:cs typeface="Arial" pitchFamily="34" charset="0"/>
          </a:endParaRPr>
        </a:p>
      </dgm:t>
    </dgm:pt>
    <dgm:pt modelId="{92C7AAC9-9F07-4A7A-B1C6-808811F3B581}" type="parTrans" cxnId="{21DF6C61-6911-4463-8A54-0DE0CBD78AAB}">
      <dgm:prSet/>
      <dgm:spPr/>
      <dgm:t>
        <a:bodyPr/>
        <a:lstStyle/>
        <a:p>
          <a:endParaRPr lang="es-VE"/>
        </a:p>
      </dgm:t>
    </dgm:pt>
    <dgm:pt modelId="{C57A0944-217B-4711-955B-53FB10351461}" type="sibTrans" cxnId="{21DF6C61-6911-4463-8A54-0DE0CBD78AAB}">
      <dgm:prSet/>
      <dgm:spPr>
        <a:ln>
          <a:solidFill>
            <a:schemeClr val="tx1"/>
          </a:solidFill>
        </a:ln>
      </dgm:spPr>
      <dgm:t>
        <a:bodyPr/>
        <a:lstStyle/>
        <a:p>
          <a:endParaRPr lang="es-VE"/>
        </a:p>
      </dgm:t>
    </dgm:pt>
    <dgm:pt modelId="{63A28959-8C9A-4E3D-B420-9FEFA72F614B}">
      <dgm:prSet phldrT="[Texto]" custT="1"/>
      <dgm:spPr>
        <a:ln>
          <a:solidFill>
            <a:schemeClr val="tx1"/>
          </a:solidFill>
        </a:ln>
      </dgm:spPr>
      <dgm:t>
        <a:bodyPr/>
        <a:lstStyle/>
        <a:p>
          <a:r>
            <a:rPr lang="es-VE" sz="2000" b="1" dirty="0" smtClean="0">
              <a:solidFill>
                <a:schemeClr val="tx1"/>
              </a:solidFill>
              <a:latin typeface="Arial" pitchFamily="34" charset="0"/>
              <a:cs typeface="Arial" pitchFamily="34" charset="0"/>
            </a:rPr>
            <a:t>Sistema de información gerencial</a:t>
          </a:r>
          <a:endParaRPr lang="es-VE" sz="2000" dirty="0">
            <a:solidFill>
              <a:schemeClr val="tx1"/>
            </a:solidFill>
            <a:latin typeface="Arial" pitchFamily="34" charset="0"/>
            <a:cs typeface="Arial" pitchFamily="34" charset="0"/>
          </a:endParaRPr>
        </a:p>
      </dgm:t>
    </dgm:pt>
    <dgm:pt modelId="{74644513-5CF8-4A5D-B7FD-298304030132}" type="parTrans" cxnId="{B059D775-DBCE-4473-9C6F-A4CEA3606800}">
      <dgm:prSet/>
      <dgm:spPr/>
      <dgm:t>
        <a:bodyPr/>
        <a:lstStyle/>
        <a:p>
          <a:endParaRPr lang="es-VE"/>
        </a:p>
      </dgm:t>
    </dgm:pt>
    <dgm:pt modelId="{C90B37E5-A2D1-4B40-B121-FBB02A395AB8}" type="sibTrans" cxnId="{B059D775-DBCE-4473-9C6F-A4CEA3606800}">
      <dgm:prSet/>
      <dgm:spPr>
        <a:ln>
          <a:solidFill>
            <a:schemeClr val="tx1"/>
          </a:solidFill>
        </a:ln>
      </dgm:spPr>
      <dgm:t>
        <a:bodyPr/>
        <a:lstStyle/>
        <a:p>
          <a:endParaRPr lang="es-VE"/>
        </a:p>
      </dgm:t>
    </dgm:pt>
    <dgm:pt modelId="{6A9FF536-1B68-4BB8-81C2-2E8814D22E3D}">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VE" sz="2000" b="1" dirty="0" smtClean="0">
              <a:solidFill>
                <a:schemeClr val="tx1"/>
              </a:solidFill>
              <a:latin typeface="Arial" pitchFamily="34" charset="0"/>
              <a:cs typeface="Arial" pitchFamily="34" charset="0"/>
            </a:rPr>
            <a:t>Sistema de soporte a decisiones</a:t>
          </a:r>
          <a:endParaRPr lang="es-VE" sz="2000" dirty="0">
            <a:solidFill>
              <a:schemeClr val="tx1"/>
            </a:solidFill>
            <a:latin typeface="Arial" pitchFamily="34" charset="0"/>
            <a:cs typeface="Arial" pitchFamily="34" charset="0"/>
          </a:endParaRPr>
        </a:p>
      </dgm:t>
    </dgm:pt>
    <dgm:pt modelId="{075DC724-82B9-4B01-8467-67F65D58FC25}" type="parTrans" cxnId="{83D25DD4-F423-4359-88BA-48466E97FC21}">
      <dgm:prSet/>
      <dgm:spPr/>
      <dgm:t>
        <a:bodyPr/>
        <a:lstStyle/>
        <a:p>
          <a:endParaRPr lang="es-VE"/>
        </a:p>
      </dgm:t>
    </dgm:pt>
    <dgm:pt modelId="{D2A8A63B-9403-437E-B69B-2F4D42B8618A}" type="sibTrans" cxnId="{83D25DD4-F423-4359-88BA-48466E97FC21}">
      <dgm:prSet/>
      <dgm:spPr>
        <a:ln>
          <a:solidFill>
            <a:schemeClr val="tx1"/>
          </a:solidFill>
        </a:ln>
      </dgm:spPr>
      <dgm:t>
        <a:bodyPr/>
        <a:lstStyle/>
        <a:p>
          <a:endParaRPr lang="es-VE"/>
        </a:p>
      </dgm:t>
    </dgm:pt>
    <dgm:pt modelId="{C1A755C2-3274-4233-9E4D-7B8D10F0F085}">
      <dgm:prSet phldrT="[Texto]" custT="1"/>
      <dgm:spPr>
        <a:ln>
          <a:solidFill>
            <a:schemeClr val="tx1"/>
          </a:solidFill>
        </a:ln>
      </dgm:spPr>
      <dgm:t>
        <a:bodyPr/>
        <a:lstStyle/>
        <a:p>
          <a:r>
            <a:rPr lang="es-VE" sz="2000" b="1" dirty="0" smtClean="0">
              <a:solidFill>
                <a:schemeClr val="tx1"/>
              </a:solidFill>
              <a:latin typeface="Arial" pitchFamily="34" charset="0"/>
              <a:cs typeface="Arial" pitchFamily="34" charset="0"/>
            </a:rPr>
            <a:t>Sistema de información ejecutiva</a:t>
          </a:r>
          <a:endParaRPr lang="es-VE" sz="2000" dirty="0">
            <a:solidFill>
              <a:schemeClr val="tx1"/>
            </a:solidFill>
            <a:latin typeface="Arial" pitchFamily="34" charset="0"/>
            <a:cs typeface="Arial" pitchFamily="34" charset="0"/>
          </a:endParaRPr>
        </a:p>
      </dgm:t>
    </dgm:pt>
    <dgm:pt modelId="{2636A9DF-543F-43C6-B212-F5362951264C}" type="parTrans" cxnId="{83A08257-82E4-4E78-9FEE-D8E4D123D198}">
      <dgm:prSet/>
      <dgm:spPr/>
      <dgm:t>
        <a:bodyPr/>
        <a:lstStyle/>
        <a:p>
          <a:endParaRPr lang="es-VE"/>
        </a:p>
      </dgm:t>
    </dgm:pt>
    <dgm:pt modelId="{388709A4-AA26-48D5-8990-989EF669ABD8}" type="sibTrans" cxnId="{83A08257-82E4-4E78-9FEE-D8E4D123D198}">
      <dgm:prSet/>
      <dgm:spPr>
        <a:ln>
          <a:solidFill>
            <a:schemeClr val="tx1"/>
          </a:solidFill>
        </a:ln>
      </dgm:spPr>
      <dgm:t>
        <a:bodyPr/>
        <a:lstStyle/>
        <a:p>
          <a:endParaRPr lang="es-VE"/>
        </a:p>
      </dgm:t>
    </dgm:pt>
    <dgm:pt modelId="{20382BA0-E183-42E5-A419-6637A89CF60D}" type="pres">
      <dgm:prSet presAssocID="{6660B394-68A2-4F10-9FC8-44FD9FAECC15}" presName="Name0" presStyleCnt="0">
        <dgm:presLayoutVars>
          <dgm:dir/>
          <dgm:resizeHandles val="exact"/>
        </dgm:presLayoutVars>
      </dgm:prSet>
      <dgm:spPr/>
    </dgm:pt>
    <dgm:pt modelId="{0FEF1939-7656-4787-AB5F-8F0D4604EC2B}" type="pres">
      <dgm:prSet presAssocID="{CCF5284A-1F19-4EB7-852A-AFEA3109A6C9}" presName="node" presStyleLbl="node1" presStyleIdx="0" presStyleCnt="4" custScaleX="147048">
        <dgm:presLayoutVars>
          <dgm:bulletEnabled val="1"/>
        </dgm:presLayoutVars>
      </dgm:prSet>
      <dgm:spPr/>
      <dgm:t>
        <a:bodyPr/>
        <a:lstStyle/>
        <a:p>
          <a:endParaRPr lang="es-VE"/>
        </a:p>
      </dgm:t>
    </dgm:pt>
    <dgm:pt modelId="{A353251B-3758-425D-B0C4-92ABCEED6DD3}" type="pres">
      <dgm:prSet presAssocID="{C57A0944-217B-4711-955B-53FB10351461}" presName="sibTrans" presStyleLbl="sibTrans2D1" presStyleIdx="0" presStyleCnt="4"/>
      <dgm:spPr/>
    </dgm:pt>
    <dgm:pt modelId="{8AA7B80F-3D19-4DD1-A27D-DB9CD0C02121}" type="pres">
      <dgm:prSet presAssocID="{C57A0944-217B-4711-955B-53FB10351461}" presName="connectorText" presStyleLbl="sibTrans2D1" presStyleIdx="0" presStyleCnt="4"/>
      <dgm:spPr/>
    </dgm:pt>
    <dgm:pt modelId="{22C29CAB-1A83-465D-8B6F-1810A4C94199}" type="pres">
      <dgm:prSet presAssocID="{63A28959-8C9A-4E3D-B420-9FEFA72F614B}" presName="node" presStyleLbl="node1" presStyleIdx="1" presStyleCnt="4" custScaleX="139393">
        <dgm:presLayoutVars>
          <dgm:bulletEnabled val="1"/>
        </dgm:presLayoutVars>
      </dgm:prSet>
      <dgm:spPr/>
      <dgm:t>
        <a:bodyPr/>
        <a:lstStyle/>
        <a:p>
          <a:endParaRPr lang="es-VE"/>
        </a:p>
      </dgm:t>
    </dgm:pt>
    <dgm:pt modelId="{97FBD8B4-4195-4527-ACD6-85470987B0EC}" type="pres">
      <dgm:prSet presAssocID="{C90B37E5-A2D1-4B40-B121-FBB02A395AB8}" presName="sibTrans" presStyleLbl="sibTrans2D1" presStyleIdx="1" presStyleCnt="4"/>
      <dgm:spPr/>
    </dgm:pt>
    <dgm:pt modelId="{C15932FC-B9A1-48A9-A0EB-736DBB96A7B6}" type="pres">
      <dgm:prSet presAssocID="{C90B37E5-A2D1-4B40-B121-FBB02A395AB8}" presName="connectorText" presStyleLbl="sibTrans2D1" presStyleIdx="1" presStyleCnt="4"/>
      <dgm:spPr/>
    </dgm:pt>
    <dgm:pt modelId="{6CACB9E9-309E-40E5-833C-D6170A548623}" type="pres">
      <dgm:prSet presAssocID="{6A9FF536-1B68-4BB8-81C2-2E8814D22E3D}" presName="node" presStyleLbl="node1" presStyleIdx="2" presStyleCnt="4" custScaleX="150699">
        <dgm:presLayoutVars>
          <dgm:bulletEnabled val="1"/>
        </dgm:presLayoutVars>
      </dgm:prSet>
      <dgm:spPr/>
      <dgm:t>
        <a:bodyPr/>
        <a:lstStyle/>
        <a:p>
          <a:endParaRPr lang="es-VE"/>
        </a:p>
      </dgm:t>
    </dgm:pt>
    <dgm:pt modelId="{2C8BC5EA-32BE-4EA5-A0C8-2B4E934D5401}" type="pres">
      <dgm:prSet presAssocID="{D2A8A63B-9403-437E-B69B-2F4D42B8618A}" presName="sibTrans" presStyleLbl="sibTrans2D1" presStyleIdx="2" presStyleCnt="4"/>
      <dgm:spPr/>
    </dgm:pt>
    <dgm:pt modelId="{D9138613-CAF2-4047-8C56-185E4BEC03EC}" type="pres">
      <dgm:prSet presAssocID="{D2A8A63B-9403-437E-B69B-2F4D42B8618A}" presName="connectorText" presStyleLbl="sibTrans2D1" presStyleIdx="2" presStyleCnt="4"/>
      <dgm:spPr/>
    </dgm:pt>
    <dgm:pt modelId="{92B817AF-8587-4CD4-BB54-63D9A9FFB9B0}" type="pres">
      <dgm:prSet presAssocID="{C1A755C2-3274-4233-9E4D-7B8D10F0F085}" presName="node" presStyleLbl="node1" presStyleIdx="3" presStyleCnt="4" custScaleX="157805">
        <dgm:presLayoutVars>
          <dgm:bulletEnabled val="1"/>
        </dgm:presLayoutVars>
      </dgm:prSet>
      <dgm:spPr/>
      <dgm:t>
        <a:bodyPr/>
        <a:lstStyle/>
        <a:p>
          <a:endParaRPr lang="es-VE"/>
        </a:p>
      </dgm:t>
    </dgm:pt>
    <dgm:pt modelId="{4C6E1688-1472-4CFA-86E9-D9A1B6FC0F02}" type="pres">
      <dgm:prSet presAssocID="{388709A4-AA26-48D5-8990-989EF669ABD8}" presName="sibTrans" presStyleLbl="sibTrans2D1" presStyleIdx="3" presStyleCnt="4"/>
      <dgm:spPr/>
    </dgm:pt>
    <dgm:pt modelId="{C36F0085-6BFA-465F-971F-C403B74E58D3}" type="pres">
      <dgm:prSet presAssocID="{388709A4-AA26-48D5-8990-989EF669ABD8}" presName="connectorText" presStyleLbl="sibTrans2D1" presStyleIdx="3" presStyleCnt="4"/>
      <dgm:spPr/>
    </dgm:pt>
  </dgm:ptLst>
  <dgm:cxnLst>
    <dgm:cxn modelId="{8DEA16C3-B848-47C5-8E34-E57BF7D258C5}" type="presOf" srcId="{C90B37E5-A2D1-4B40-B121-FBB02A395AB8}" destId="{97FBD8B4-4195-4527-ACD6-85470987B0EC}" srcOrd="0" destOrd="0" presId="urn:microsoft.com/office/officeart/2005/8/layout/cycle7"/>
    <dgm:cxn modelId="{529D666A-CE0B-47FD-A50A-E85BE864EA91}" type="presOf" srcId="{C57A0944-217B-4711-955B-53FB10351461}" destId="{8AA7B80F-3D19-4DD1-A27D-DB9CD0C02121}" srcOrd="1" destOrd="0" presId="urn:microsoft.com/office/officeart/2005/8/layout/cycle7"/>
    <dgm:cxn modelId="{B059D775-DBCE-4473-9C6F-A4CEA3606800}" srcId="{6660B394-68A2-4F10-9FC8-44FD9FAECC15}" destId="{63A28959-8C9A-4E3D-B420-9FEFA72F614B}" srcOrd="1" destOrd="0" parTransId="{74644513-5CF8-4A5D-B7FD-298304030132}" sibTransId="{C90B37E5-A2D1-4B40-B121-FBB02A395AB8}"/>
    <dgm:cxn modelId="{30550597-2AF1-4EEA-BED9-B25B53AD4520}" type="presOf" srcId="{D2A8A63B-9403-437E-B69B-2F4D42B8618A}" destId="{2C8BC5EA-32BE-4EA5-A0C8-2B4E934D5401}" srcOrd="0" destOrd="0" presId="urn:microsoft.com/office/officeart/2005/8/layout/cycle7"/>
    <dgm:cxn modelId="{AC7871BD-5C63-4344-8C63-92E8B698C4D4}" type="presOf" srcId="{C90B37E5-A2D1-4B40-B121-FBB02A395AB8}" destId="{C15932FC-B9A1-48A9-A0EB-736DBB96A7B6}" srcOrd="1" destOrd="0" presId="urn:microsoft.com/office/officeart/2005/8/layout/cycle7"/>
    <dgm:cxn modelId="{8E2AB810-A2CD-4649-8439-DE3FC0F89542}" type="presOf" srcId="{C57A0944-217B-4711-955B-53FB10351461}" destId="{A353251B-3758-425D-B0C4-92ABCEED6DD3}" srcOrd="0" destOrd="0" presId="urn:microsoft.com/office/officeart/2005/8/layout/cycle7"/>
    <dgm:cxn modelId="{EE93093A-D9D3-4AC9-B2AE-5F62AF3AD4D8}" type="presOf" srcId="{D2A8A63B-9403-437E-B69B-2F4D42B8618A}" destId="{D9138613-CAF2-4047-8C56-185E4BEC03EC}" srcOrd="1" destOrd="0" presId="urn:microsoft.com/office/officeart/2005/8/layout/cycle7"/>
    <dgm:cxn modelId="{83A08257-82E4-4E78-9FEE-D8E4D123D198}" srcId="{6660B394-68A2-4F10-9FC8-44FD9FAECC15}" destId="{C1A755C2-3274-4233-9E4D-7B8D10F0F085}" srcOrd="3" destOrd="0" parTransId="{2636A9DF-543F-43C6-B212-F5362951264C}" sibTransId="{388709A4-AA26-48D5-8990-989EF669ABD8}"/>
    <dgm:cxn modelId="{DC321FE1-D046-4F30-A91F-228D43539909}" type="presOf" srcId="{6A9FF536-1B68-4BB8-81C2-2E8814D22E3D}" destId="{6CACB9E9-309E-40E5-833C-D6170A548623}" srcOrd="0" destOrd="0" presId="urn:microsoft.com/office/officeart/2005/8/layout/cycle7"/>
    <dgm:cxn modelId="{E0BCF2AE-CA93-4934-B2F8-00DBAE439E3F}" type="presOf" srcId="{C1A755C2-3274-4233-9E4D-7B8D10F0F085}" destId="{92B817AF-8587-4CD4-BB54-63D9A9FFB9B0}" srcOrd="0" destOrd="0" presId="urn:microsoft.com/office/officeart/2005/8/layout/cycle7"/>
    <dgm:cxn modelId="{F87D1B3B-9565-40E8-8147-2E1E5E53120C}" type="presOf" srcId="{388709A4-AA26-48D5-8990-989EF669ABD8}" destId="{C36F0085-6BFA-465F-971F-C403B74E58D3}" srcOrd="1" destOrd="0" presId="urn:microsoft.com/office/officeart/2005/8/layout/cycle7"/>
    <dgm:cxn modelId="{EADC2AF3-0556-44BD-8A1B-56138C7C81F6}" type="presOf" srcId="{63A28959-8C9A-4E3D-B420-9FEFA72F614B}" destId="{22C29CAB-1A83-465D-8B6F-1810A4C94199}" srcOrd="0" destOrd="0" presId="urn:microsoft.com/office/officeart/2005/8/layout/cycle7"/>
    <dgm:cxn modelId="{83D25DD4-F423-4359-88BA-48466E97FC21}" srcId="{6660B394-68A2-4F10-9FC8-44FD9FAECC15}" destId="{6A9FF536-1B68-4BB8-81C2-2E8814D22E3D}" srcOrd="2" destOrd="0" parTransId="{075DC724-82B9-4B01-8467-67F65D58FC25}" sibTransId="{D2A8A63B-9403-437E-B69B-2F4D42B8618A}"/>
    <dgm:cxn modelId="{21DF6C61-6911-4463-8A54-0DE0CBD78AAB}" srcId="{6660B394-68A2-4F10-9FC8-44FD9FAECC15}" destId="{CCF5284A-1F19-4EB7-852A-AFEA3109A6C9}" srcOrd="0" destOrd="0" parTransId="{92C7AAC9-9F07-4A7A-B1C6-808811F3B581}" sibTransId="{C57A0944-217B-4711-955B-53FB10351461}"/>
    <dgm:cxn modelId="{2C7DF5FA-5BBE-42E1-B6A8-D772EEBB6C3B}" type="presOf" srcId="{CCF5284A-1F19-4EB7-852A-AFEA3109A6C9}" destId="{0FEF1939-7656-4787-AB5F-8F0D4604EC2B}" srcOrd="0" destOrd="0" presId="urn:microsoft.com/office/officeart/2005/8/layout/cycle7"/>
    <dgm:cxn modelId="{B8BC1D2C-D285-4763-8EDA-71120AC7E862}" type="presOf" srcId="{388709A4-AA26-48D5-8990-989EF669ABD8}" destId="{4C6E1688-1472-4CFA-86E9-D9A1B6FC0F02}" srcOrd="0" destOrd="0" presId="urn:microsoft.com/office/officeart/2005/8/layout/cycle7"/>
    <dgm:cxn modelId="{EBF0ACBC-0BFF-4560-BCC8-24BBFCF9016D}" type="presOf" srcId="{6660B394-68A2-4F10-9FC8-44FD9FAECC15}" destId="{20382BA0-E183-42E5-A419-6637A89CF60D}" srcOrd="0" destOrd="0" presId="urn:microsoft.com/office/officeart/2005/8/layout/cycle7"/>
    <dgm:cxn modelId="{CA5D54B6-8D89-4544-A02D-3C1BC482DF18}" type="presParOf" srcId="{20382BA0-E183-42E5-A419-6637A89CF60D}" destId="{0FEF1939-7656-4787-AB5F-8F0D4604EC2B}" srcOrd="0" destOrd="0" presId="urn:microsoft.com/office/officeart/2005/8/layout/cycle7"/>
    <dgm:cxn modelId="{93CDD2B3-19DC-47F0-88FB-15395E881EF1}" type="presParOf" srcId="{20382BA0-E183-42E5-A419-6637A89CF60D}" destId="{A353251B-3758-425D-B0C4-92ABCEED6DD3}" srcOrd="1" destOrd="0" presId="urn:microsoft.com/office/officeart/2005/8/layout/cycle7"/>
    <dgm:cxn modelId="{2C4ABFAF-F07E-43C2-AC7D-1D70891B420A}" type="presParOf" srcId="{A353251B-3758-425D-B0C4-92ABCEED6DD3}" destId="{8AA7B80F-3D19-4DD1-A27D-DB9CD0C02121}" srcOrd="0" destOrd="0" presId="urn:microsoft.com/office/officeart/2005/8/layout/cycle7"/>
    <dgm:cxn modelId="{C3706A55-BEE4-4805-BB56-08540653E8B3}" type="presParOf" srcId="{20382BA0-E183-42E5-A419-6637A89CF60D}" destId="{22C29CAB-1A83-465D-8B6F-1810A4C94199}" srcOrd="2" destOrd="0" presId="urn:microsoft.com/office/officeart/2005/8/layout/cycle7"/>
    <dgm:cxn modelId="{88F662A3-F04A-4328-BCB5-5B369FEBE2CD}" type="presParOf" srcId="{20382BA0-E183-42E5-A419-6637A89CF60D}" destId="{97FBD8B4-4195-4527-ACD6-85470987B0EC}" srcOrd="3" destOrd="0" presId="urn:microsoft.com/office/officeart/2005/8/layout/cycle7"/>
    <dgm:cxn modelId="{010504BE-5EE7-44A8-A1B9-6B34C45A3028}" type="presParOf" srcId="{97FBD8B4-4195-4527-ACD6-85470987B0EC}" destId="{C15932FC-B9A1-48A9-A0EB-736DBB96A7B6}" srcOrd="0" destOrd="0" presId="urn:microsoft.com/office/officeart/2005/8/layout/cycle7"/>
    <dgm:cxn modelId="{30831128-82BD-44EF-83D4-0CE00941562C}" type="presParOf" srcId="{20382BA0-E183-42E5-A419-6637A89CF60D}" destId="{6CACB9E9-309E-40E5-833C-D6170A548623}" srcOrd="4" destOrd="0" presId="urn:microsoft.com/office/officeart/2005/8/layout/cycle7"/>
    <dgm:cxn modelId="{6518A618-33CF-42FC-AD0F-688532571000}" type="presParOf" srcId="{20382BA0-E183-42E5-A419-6637A89CF60D}" destId="{2C8BC5EA-32BE-4EA5-A0C8-2B4E934D5401}" srcOrd="5" destOrd="0" presId="urn:microsoft.com/office/officeart/2005/8/layout/cycle7"/>
    <dgm:cxn modelId="{B341D127-A290-4622-9177-61A10DD36E7E}" type="presParOf" srcId="{2C8BC5EA-32BE-4EA5-A0C8-2B4E934D5401}" destId="{D9138613-CAF2-4047-8C56-185E4BEC03EC}" srcOrd="0" destOrd="0" presId="urn:microsoft.com/office/officeart/2005/8/layout/cycle7"/>
    <dgm:cxn modelId="{1BBAFE34-DC2A-448E-9ECA-730B1A97D324}" type="presParOf" srcId="{20382BA0-E183-42E5-A419-6637A89CF60D}" destId="{92B817AF-8587-4CD4-BB54-63D9A9FFB9B0}" srcOrd="6" destOrd="0" presId="urn:microsoft.com/office/officeart/2005/8/layout/cycle7"/>
    <dgm:cxn modelId="{99AE6ED5-5FA6-402C-80F5-A0AF2114634E}" type="presParOf" srcId="{20382BA0-E183-42E5-A419-6637A89CF60D}" destId="{4C6E1688-1472-4CFA-86E9-D9A1B6FC0F02}" srcOrd="7" destOrd="0" presId="urn:microsoft.com/office/officeart/2005/8/layout/cycle7"/>
    <dgm:cxn modelId="{EFA63567-0C6A-41AA-B8DB-17EEC6B38273}" type="presParOf" srcId="{4C6E1688-1472-4CFA-86E9-D9A1B6FC0F02}" destId="{C36F0085-6BFA-465F-971F-C403B74E58D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EDBB8-635F-4007-A97A-F9158E348AB4}">
      <dsp:nvSpPr>
        <dsp:cNvPr id="0" name=""/>
        <dsp:cNvSpPr/>
      </dsp:nvSpPr>
      <dsp:spPr>
        <a:xfrm>
          <a:off x="2649104" y="-43677"/>
          <a:ext cx="2092163" cy="1060430"/>
        </a:xfrm>
        <a:prstGeom prst="roundRect">
          <a:avLst/>
        </a:prstGeom>
        <a:solidFill>
          <a:schemeClr val="accent1">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smtClean="0">
              <a:solidFill>
                <a:schemeClr val="tx1"/>
              </a:solidFill>
              <a:latin typeface="Arial" pitchFamily="34" charset="0"/>
              <a:cs typeface="Arial" pitchFamily="34" charset="0"/>
            </a:rPr>
            <a:t>Entradas</a:t>
          </a:r>
          <a:endParaRPr lang="es-VE" sz="2000" kern="1200" dirty="0">
            <a:solidFill>
              <a:schemeClr val="tx1"/>
            </a:solidFill>
            <a:latin typeface="Arial" pitchFamily="34" charset="0"/>
            <a:cs typeface="Arial" pitchFamily="34" charset="0"/>
          </a:endParaRPr>
        </a:p>
      </dsp:txBody>
      <dsp:txXfrm>
        <a:off x="2700870" y="8089"/>
        <a:ext cx="1988631" cy="956898"/>
      </dsp:txXfrm>
    </dsp:sp>
    <dsp:sp modelId="{DAB4B6CA-E55F-4651-B1A4-BD6F39438773}">
      <dsp:nvSpPr>
        <dsp:cNvPr id="0" name=""/>
        <dsp:cNvSpPr/>
      </dsp:nvSpPr>
      <dsp:spPr>
        <a:xfrm>
          <a:off x="1846119" y="481912"/>
          <a:ext cx="3505639" cy="3505639"/>
        </a:xfrm>
        <a:custGeom>
          <a:avLst/>
          <a:gdLst/>
          <a:ahLst/>
          <a:cxnLst/>
          <a:rect l="0" t="0" r="0" b="0"/>
          <a:pathLst>
            <a:path>
              <a:moveTo>
                <a:pt x="3034015" y="556611"/>
              </a:moveTo>
              <a:arcTo wR="1752819" hR="1752819" stAng="19017887" swAng="1157533"/>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FE049D5-52C1-430D-8C0C-960A9261B35E}">
      <dsp:nvSpPr>
        <dsp:cNvPr id="0" name=""/>
        <dsp:cNvSpPr/>
      </dsp:nvSpPr>
      <dsp:spPr>
        <a:xfrm>
          <a:off x="4307137" y="1709142"/>
          <a:ext cx="2092163" cy="1060430"/>
        </a:xfrm>
        <a:prstGeom prst="roundRect">
          <a:avLst/>
        </a:prstGeom>
        <a:solidFill>
          <a:schemeClr val="accent1">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smtClean="0">
              <a:solidFill>
                <a:schemeClr val="tx1"/>
              </a:solidFill>
              <a:latin typeface="Arial" pitchFamily="34" charset="0"/>
              <a:cs typeface="Arial" pitchFamily="34" charset="0"/>
            </a:rPr>
            <a:t>Procesos</a:t>
          </a:r>
          <a:endParaRPr lang="es-VE" sz="2000" kern="1200" dirty="0">
            <a:solidFill>
              <a:schemeClr val="tx1"/>
            </a:solidFill>
            <a:latin typeface="Arial" pitchFamily="34" charset="0"/>
            <a:cs typeface="Arial" pitchFamily="34" charset="0"/>
          </a:endParaRPr>
        </a:p>
      </dsp:txBody>
      <dsp:txXfrm>
        <a:off x="4358903" y="1760908"/>
        <a:ext cx="1988631" cy="956898"/>
      </dsp:txXfrm>
    </dsp:sp>
    <dsp:sp modelId="{956DB017-6E7E-449C-92E9-397CEF7C9D27}">
      <dsp:nvSpPr>
        <dsp:cNvPr id="0" name=""/>
        <dsp:cNvSpPr/>
      </dsp:nvSpPr>
      <dsp:spPr>
        <a:xfrm>
          <a:off x="1566466" y="116082"/>
          <a:ext cx="3505639" cy="3505639"/>
        </a:xfrm>
        <a:custGeom>
          <a:avLst/>
          <a:gdLst/>
          <a:ahLst/>
          <a:cxnLst/>
          <a:rect l="0" t="0" r="0" b="0"/>
          <a:pathLst>
            <a:path>
              <a:moveTo>
                <a:pt x="3161917" y="2795325"/>
              </a:moveTo>
              <a:arcTo wR="1752819" hR="1752819" stAng="2189730" swAng="1020541"/>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0755523-B0C4-4760-8165-4D6A492E6C8C}">
      <dsp:nvSpPr>
        <dsp:cNvPr id="0" name=""/>
        <dsp:cNvSpPr/>
      </dsp:nvSpPr>
      <dsp:spPr>
        <a:xfrm>
          <a:off x="2252103" y="3372620"/>
          <a:ext cx="2696592" cy="1239112"/>
        </a:xfrm>
        <a:prstGeom prst="roundRect">
          <a:avLst/>
        </a:prstGeom>
        <a:solidFill>
          <a:schemeClr val="lt1"/>
        </a:solidFill>
        <a:ln w="25400" cap="flat" cmpd="sng" algn="ctr">
          <a:solidFill>
            <a:schemeClr val="accent2"/>
          </a:solidFill>
          <a:prstDash val="solid"/>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smtClean="0">
              <a:solidFill>
                <a:schemeClr val="tx1"/>
              </a:solidFill>
              <a:latin typeface="Arial" pitchFamily="34" charset="0"/>
              <a:cs typeface="Arial" pitchFamily="34" charset="0"/>
            </a:rPr>
            <a:t>Almacenamiento</a:t>
          </a:r>
          <a:endParaRPr lang="es-VE" sz="2000" kern="1200" dirty="0">
            <a:solidFill>
              <a:schemeClr val="tx1"/>
            </a:solidFill>
            <a:latin typeface="Arial" pitchFamily="34" charset="0"/>
            <a:cs typeface="Arial" pitchFamily="34" charset="0"/>
          </a:endParaRPr>
        </a:p>
      </dsp:txBody>
      <dsp:txXfrm>
        <a:off x="2312591" y="3433108"/>
        <a:ext cx="2575616" cy="1118136"/>
      </dsp:txXfrm>
    </dsp:sp>
    <dsp:sp modelId="{335AFAD0-7C8A-4FB3-BC05-555D88DEB509}">
      <dsp:nvSpPr>
        <dsp:cNvPr id="0" name=""/>
        <dsp:cNvSpPr/>
      </dsp:nvSpPr>
      <dsp:spPr>
        <a:xfrm>
          <a:off x="2108129" y="110035"/>
          <a:ext cx="3505639" cy="3505639"/>
        </a:xfrm>
        <a:custGeom>
          <a:avLst/>
          <a:gdLst/>
          <a:ahLst/>
          <a:cxnLst/>
          <a:rect l="0" t="0" r="0" b="0"/>
          <a:pathLst>
            <a:path>
              <a:moveTo>
                <a:pt x="720711" y="3169551"/>
              </a:moveTo>
              <a:arcTo wR="1752819" hR="1752819" stAng="7564431" swAng="1013961"/>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47FB139-AF49-4BE6-8984-EBEA420953A8}">
      <dsp:nvSpPr>
        <dsp:cNvPr id="0" name=""/>
        <dsp:cNvSpPr/>
      </dsp:nvSpPr>
      <dsp:spPr>
        <a:xfrm>
          <a:off x="781012" y="1717907"/>
          <a:ext cx="2092163" cy="1060430"/>
        </a:xfrm>
        <a:prstGeom prst="roundRect">
          <a:avLst/>
        </a:prstGeom>
        <a:solidFill>
          <a:schemeClr val="accent1">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smtClean="0">
              <a:solidFill>
                <a:schemeClr val="tx1"/>
              </a:solidFill>
              <a:latin typeface="Arial" pitchFamily="34" charset="0"/>
              <a:cs typeface="Arial" pitchFamily="34" charset="0"/>
            </a:rPr>
            <a:t>Salidas</a:t>
          </a:r>
          <a:endParaRPr lang="es-VE" sz="2000" kern="1200" dirty="0">
            <a:solidFill>
              <a:schemeClr val="tx1"/>
            </a:solidFill>
            <a:latin typeface="Arial" pitchFamily="34" charset="0"/>
            <a:cs typeface="Arial" pitchFamily="34" charset="0"/>
          </a:endParaRPr>
        </a:p>
      </dsp:txBody>
      <dsp:txXfrm>
        <a:off x="832778" y="1769673"/>
        <a:ext cx="1988631" cy="956898"/>
      </dsp:txXfrm>
    </dsp:sp>
    <dsp:sp modelId="{5723085F-ACDC-46ED-907D-1AFEE2E4788F}">
      <dsp:nvSpPr>
        <dsp:cNvPr id="0" name=""/>
        <dsp:cNvSpPr/>
      </dsp:nvSpPr>
      <dsp:spPr>
        <a:xfrm>
          <a:off x="1821939" y="499745"/>
          <a:ext cx="3505639" cy="3505639"/>
        </a:xfrm>
        <a:custGeom>
          <a:avLst/>
          <a:gdLst/>
          <a:ahLst/>
          <a:cxnLst/>
          <a:rect l="0" t="0" r="0" b="0"/>
          <a:pathLst>
            <a:path>
              <a:moveTo>
                <a:pt x="172950" y="993615"/>
              </a:moveTo>
              <a:arcTo wR="1752819" hR="1752819" stAng="12339994" swAng="1472990"/>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F1939-7656-4787-AB5F-8F0D4604EC2B}">
      <dsp:nvSpPr>
        <dsp:cNvPr id="0" name=""/>
        <dsp:cNvSpPr/>
      </dsp:nvSpPr>
      <dsp:spPr>
        <a:xfrm>
          <a:off x="2398790" y="1540"/>
          <a:ext cx="2947807" cy="1002328"/>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smtClean="0">
              <a:solidFill>
                <a:schemeClr val="tx1"/>
              </a:solidFill>
              <a:latin typeface="Arial" pitchFamily="34" charset="0"/>
              <a:cs typeface="Arial" pitchFamily="34" charset="0"/>
            </a:rPr>
            <a:t>Sistema de procesamiento de transacciones</a:t>
          </a:r>
          <a:endParaRPr lang="es-VE" sz="2000" kern="1200" dirty="0">
            <a:solidFill>
              <a:schemeClr val="tx1"/>
            </a:solidFill>
            <a:latin typeface="Arial" pitchFamily="34" charset="0"/>
            <a:cs typeface="Arial" pitchFamily="34" charset="0"/>
          </a:endParaRPr>
        </a:p>
      </dsp:txBody>
      <dsp:txXfrm>
        <a:off x="2428147" y="30897"/>
        <a:ext cx="2889093" cy="943614"/>
      </dsp:txXfrm>
    </dsp:sp>
    <dsp:sp modelId="{A353251B-3758-425D-B0C4-92ABCEED6DD3}">
      <dsp:nvSpPr>
        <dsp:cNvPr id="0" name=""/>
        <dsp:cNvSpPr/>
      </dsp:nvSpPr>
      <dsp:spPr>
        <a:xfrm rot="2700000">
          <a:off x="4313230" y="1289966"/>
          <a:ext cx="1044268" cy="350814"/>
        </a:xfrm>
        <a:prstGeom prst="lef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VE" sz="1600" kern="1200"/>
        </a:p>
      </dsp:txBody>
      <dsp:txXfrm>
        <a:off x="4418474" y="1360129"/>
        <a:ext cx="833780" cy="210488"/>
      </dsp:txXfrm>
    </dsp:sp>
    <dsp:sp modelId="{22C29CAB-1A83-465D-8B6F-1810A4C94199}">
      <dsp:nvSpPr>
        <dsp:cNvPr id="0" name=""/>
        <dsp:cNvSpPr/>
      </dsp:nvSpPr>
      <dsp:spPr>
        <a:xfrm>
          <a:off x="4400858" y="1926879"/>
          <a:ext cx="2794350" cy="1002328"/>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smtClean="0">
              <a:solidFill>
                <a:schemeClr val="tx1"/>
              </a:solidFill>
              <a:latin typeface="Arial" pitchFamily="34" charset="0"/>
              <a:cs typeface="Arial" pitchFamily="34" charset="0"/>
            </a:rPr>
            <a:t>Sistema de información gerencial</a:t>
          </a:r>
          <a:endParaRPr lang="es-VE" sz="2000" kern="1200" dirty="0">
            <a:solidFill>
              <a:schemeClr val="tx1"/>
            </a:solidFill>
            <a:latin typeface="Arial" pitchFamily="34" charset="0"/>
            <a:cs typeface="Arial" pitchFamily="34" charset="0"/>
          </a:endParaRPr>
        </a:p>
      </dsp:txBody>
      <dsp:txXfrm>
        <a:off x="4430215" y="1956236"/>
        <a:ext cx="2735636" cy="943614"/>
      </dsp:txXfrm>
    </dsp:sp>
    <dsp:sp modelId="{97FBD8B4-4195-4527-ACD6-85470987B0EC}">
      <dsp:nvSpPr>
        <dsp:cNvPr id="0" name=""/>
        <dsp:cNvSpPr/>
      </dsp:nvSpPr>
      <dsp:spPr>
        <a:xfrm rot="8100000">
          <a:off x="4313230" y="3215306"/>
          <a:ext cx="1044268" cy="350814"/>
        </a:xfrm>
        <a:prstGeom prst="lef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VE" sz="1600" kern="1200"/>
        </a:p>
      </dsp:txBody>
      <dsp:txXfrm rot="10800000">
        <a:off x="4418474" y="3285469"/>
        <a:ext cx="833780" cy="210488"/>
      </dsp:txXfrm>
    </dsp:sp>
    <dsp:sp modelId="{6CACB9E9-309E-40E5-833C-D6170A548623}">
      <dsp:nvSpPr>
        <dsp:cNvPr id="0" name=""/>
        <dsp:cNvSpPr/>
      </dsp:nvSpPr>
      <dsp:spPr>
        <a:xfrm>
          <a:off x="2362195" y="3852219"/>
          <a:ext cx="3020997" cy="1002328"/>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smtClean="0">
              <a:solidFill>
                <a:schemeClr val="tx1"/>
              </a:solidFill>
              <a:latin typeface="Arial" pitchFamily="34" charset="0"/>
              <a:cs typeface="Arial" pitchFamily="34" charset="0"/>
            </a:rPr>
            <a:t>Sistema de soporte a decisiones</a:t>
          </a:r>
          <a:endParaRPr lang="es-VE" sz="2000" kern="1200" dirty="0">
            <a:solidFill>
              <a:schemeClr val="tx1"/>
            </a:solidFill>
            <a:latin typeface="Arial" pitchFamily="34" charset="0"/>
            <a:cs typeface="Arial" pitchFamily="34" charset="0"/>
          </a:endParaRPr>
        </a:p>
      </dsp:txBody>
      <dsp:txXfrm>
        <a:off x="2391552" y="3881576"/>
        <a:ext cx="2962283" cy="943614"/>
      </dsp:txXfrm>
    </dsp:sp>
    <dsp:sp modelId="{2C8BC5EA-32BE-4EA5-A0C8-2B4E934D5401}">
      <dsp:nvSpPr>
        <dsp:cNvPr id="0" name=""/>
        <dsp:cNvSpPr/>
      </dsp:nvSpPr>
      <dsp:spPr>
        <a:xfrm rot="13500000">
          <a:off x="2387890" y="3215306"/>
          <a:ext cx="1044268" cy="350814"/>
        </a:xfrm>
        <a:prstGeom prst="lef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VE" sz="1600" kern="1200"/>
        </a:p>
      </dsp:txBody>
      <dsp:txXfrm rot="10800000">
        <a:off x="2493134" y="3285469"/>
        <a:ext cx="833780" cy="210488"/>
      </dsp:txXfrm>
    </dsp:sp>
    <dsp:sp modelId="{92B817AF-8587-4CD4-BB54-63D9A9FFB9B0}">
      <dsp:nvSpPr>
        <dsp:cNvPr id="0" name=""/>
        <dsp:cNvSpPr/>
      </dsp:nvSpPr>
      <dsp:spPr>
        <a:xfrm>
          <a:off x="365630" y="1926879"/>
          <a:ext cx="3163447" cy="1002328"/>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smtClean="0">
              <a:solidFill>
                <a:schemeClr val="tx1"/>
              </a:solidFill>
              <a:latin typeface="Arial" pitchFamily="34" charset="0"/>
              <a:cs typeface="Arial" pitchFamily="34" charset="0"/>
            </a:rPr>
            <a:t>Sistema de información ejecutiva</a:t>
          </a:r>
          <a:endParaRPr lang="es-VE" sz="2000" kern="1200" dirty="0">
            <a:solidFill>
              <a:schemeClr val="tx1"/>
            </a:solidFill>
            <a:latin typeface="Arial" pitchFamily="34" charset="0"/>
            <a:cs typeface="Arial" pitchFamily="34" charset="0"/>
          </a:endParaRPr>
        </a:p>
      </dsp:txBody>
      <dsp:txXfrm>
        <a:off x="394987" y="1956236"/>
        <a:ext cx="3104733" cy="943614"/>
      </dsp:txXfrm>
    </dsp:sp>
    <dsp:sp modelId="{4C6E1688-1472-4CFA-86E9-D9A1B6FC0F02}">
      <dsp:nvSpPr>
        <dsp:cNvPr id="0" name=""/>
        <dsp:cNvSpPr/>
      </dsp:nvSpPr>
      <dsp:spPr>
        <a:xfrm rot="18900000">
          <a:off x="2387890" y="1289966"/>
          <a:ext cx="1044268" cy="350814"/>
        </a:xfrm>
        <a:prstGeom prst="lef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VE" sz="1600" kern="1200"/>
        </a:p>
      </dsp:txBody>
      <dsp:txXfrm>
        <a:off x="2493134" y="1360129"/>
        <a:ext cx="833780" cy="21048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33E4D-7C1F-4587-9DA9-BDD5D307021E}" type="datetimeFigureOut">
              <a:rPr lang="es-VE" smtClean="0"/>
              <a:t>03/11/2016</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688CC-604E-4B8D-9F3F-0470BE7EAE70}" type="slidenum">
              <a:rPr lang="es-VE" smtClean="0"/>
              <a:t>‹Nº›</a:t>
            </a:fld>
            <a:endParaRPr lang="es-VE"/>
          </a:p>
        </p:txBody>
      </p:sp>
    </p:spTree>
    <p:extLst>
      <p:ext uri="{BB962C8B-B14F-4D97-AF65-F5344CB8AC3E}">
        <p14:creationId xmlns:p14="http://schemas.microsoft.com/office/powerpoint/2010/main" val="214170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40F688CC-604E-4B8D-9F3F-0470BE7EAE70}" type="slidenum">
              <a:rPr lang="es-VE" smtClean="0"/>
              <a:t>5</a:t>
            </a:fld>
            <a:endParaRPr lang="es-VE"/>
          </a:p>
        </p:txBody>
      </p:sp>
    </p:spTree>
    <p:extLst>
      <p:ext uri="{BB962C8B-B14F-4D97-AF65-F5344CB8AC3E}">
        <p14:creationId xmlns:p14="http://schemas.microsoft.com/office/powerpoint/2010/main" val="305873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785CFB-DF26-4707-86A9-097F35868DCE}" type="datetimeFigureOut">
              <a:rPr lang="es-VE" smtClean="0"/>
              <a:t>03/11/2016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785CFB-DF26-4707-86A9-097F35868DCE}" type="datetimeFigureOut">
              <a:rPr lang="es-VE" smtClean="0"/>
              <a:t>03/11/2016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785CFB-DF26-4707-86A9-097F35868DCE}" type="datetimeFigureOut">
              <a:rPr lang="es-VE" smtClean="0"/>
              <a:t>03/11/2016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D785CFB-DF26-4707-86A9-097F35868DCE}" type="datetimeFigureOut">
              <a:rPr lang="es-VE" smtClean="0"/>
              <a:t>03/11/2016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0D785CFB-DF26-4707-86A9-097F35868DCE}" type="datetimeFigureOut">
              <a:rPr lang="es-VE" smtClean="0"/>
              <a:t>03/11/2016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D785CFB-DF26-4707-86A9-097F35868DCE}" type="datetimeFigureOut">
              <a:rPr lang="es-VE" smtClean="0"/>
              <a:t>03/11/2016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95E7C47-FE08-4382-B840-6D5F23021E84}" type="slidenum">
              <a:rPr lang="es-VE" smtClean="0"/>
              <a:t>‹Nº›</a:t>
            </a:fld>
            <a:endParaRPr lang="es-VE"/>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D785CFB-DF26-4707-86A9-097F35868DCE}" type="datetimeFigureOut">
              <a:rPr lang="es-VE" smtClean="0"/>
              <a:t>03/11/2016</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D785CFB-DF26-4707-86A9-097F35868DCE}" type="datetimeFigureOut">
              <a:rPr lang="es-VE" smtClean="0"/>
              <a:t>03/11/2016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85CFB-DF26-4707-86A9-097F35868DCE}" type="datetimeFigureOut">
              <a:rPr lang="es-VE" smtClean="0"/>
              <a:t>03/11/2016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0D785CFB-DF26-4707-86A9-097F35868DCE}" type="datetimeFigureOut">
              <a:rPr lang="es-VE" smtClean="0"/>
              <a:t>03/11/2016</a:t>
            </a:fld>
            <a:endParaRPr lang="es-VE"/>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VE"/>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95E7C47-FE08-4382-B840-6D5F23021E84}" type="slidenum">
              <a:rPr lang="es-VE" smtClean="0"/>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D785CFB-DF26-4707-86A9-097F35868DCE}" type="datetimeFigureOut">
              <a:rPr lang="es-VE" smtClean="0"/>
              <a:t>03/11/2016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95E7C47-FE08-4382-B840-6D5F23021E84}" type="slidenum">
              <a:rPr lang="es-VE" smtClean="0"/>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D785CFB-DF26-4707-86A9-097F35868DCE}" type="datetimeFigureOut">
              <a:rPr lang="es-VE" smtClean="0"/>
              <a:t>03/11/2016</a:t>
            </a:fld>
            <a:endParaRPr lang="es-VE"/>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VE"/>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95E7C47-FE08-4382-B840-6D5F23021E84}"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932040" y="4149080"/>
            <a:ext cx="3744416" cy="1200329"/>
          </a:xfrm>
          <a:prstGeom prst="rect">
            <a:avLst/>
          </a:prstGeom>
          <a:noFill/>
        </p:spPr>
        <p:txBody>
          <a:bodyPr wrap="square" rtlCol="0">
            <a:spAutoFit/>
          </a:bodyPr>
          <a:lstStyle/>
          <a:p>
            <a:pPr algn="ctr"/>
            <a:r>
              <a:rPr lang="es-VE" sz="3600" b="1" dirty="0" smtClean="0">
                <a:latin typeface="Arial" pitchFamily="34" charset="0"/>
                <a:cs typeface="Arial" pitchFamily="34" charset="0"/>
              </a:rPr>
              <a:t>SISTEMAS INFORMATCOS</a:t>
            </a:r>
            <a:endParaRPr lang="es-VE" sz="2400" b="1" dirty="0">
              <a:latin typeface="Arial" pitchFamily="34" charset="0"/>
              <a:cs typeface="Arial" pitchFamily="34" charset="0"/>
            </a:endParaRPr>
          </a:p>
        </p:txBody>
      </p:sp>
      <p:sp>
        <p:nvSpPr>
          <p:cNvPr id="5" name="4 CuadroTexto"/>
          <p:cNvSpPr txBox="1"/>
          <p:nvPr/>
        </p:nvSpPr>
        <p:spPr>
          <a:xfrm>
            <a:off x="144016" y="4619505"/>
            <a:ext cx="1763688" cy="923330"/>
          </a:xfrm>
          <a:prstGeom prst="rect">
            <a:avLst/>
          </a:prstGeom>
          <a:noFill/>
        </p:spPr>
        <p:txBody>
          <a:bodyPr wrap="square" rtlCol="0">
            <a:spAutoFit/>
          </a:bodyPr>
          <a:lstStyle/>
          <a:p>
            <a:r>
              <a:rPr lang="es-VE" dirty="0" smtClean="0">
                <a:solidFill>
                  <a:schemeClr val="bg1"/>
                </a:solidFill>
              </a:rPr>
              <a:t>Integrantes:</a:t>
            </a:r>
          </a:p>
          <a:p>
            <a:r>
              <a:rPr lang="es-VE" dirty="0" smtClean="0">
                <a:solidFill>
                  <a:schemeClr val="bg1"/>
                </a:solidFill>
              </a:rPr>
              <a:t>Shayne Zerpa </a:t>
            </a:r>
          </a:p>
          <a:p>
            <a:r>
              <a:rPr lang="es-VE" dirty="0" smtClean="0">
                <a:solidFill>
                  <a:schemeClr val="bg1"/>
                </a:solidFill>
              </a:rPr>
              <a:t>Jesus Peña</a:t>
            </a:r>
            <a:endParaRPr lang="es-VE" dirty="0">
              <a:solidFill>
                <a:schemeClr val="bg1"/>
              </a:solidFill>
            </a:endParaRPr>
          </a:p>
        </p:txBody>
      </p:sp>
      <p:sp>
        <p:nvSpPr>
          <p:cNvPr id="7" name="6 CuadroTexto"/>
          <p:cNvSpPr txBox="1"/>
          <p:nvPr/>
        </p:nvSpPr>
        <p:spPr>
          <a:xfrm>
            <a:off x="-108520" y="79464"/>
            <a:ext cx="9361040" cy="1477328"/>
          </a:xfrm>
          <a:prstGeom prst="rect">
            <a:avLst/>
          </a:prstGeom>
          <a:noFill/>
        </p:spPr>
        <p:txBody>
          <a:bodyPr wrap="square" rtlCol="0">
            <a:spAutoFit/>
          </a:bodyPr>
          <a:lstStyle/>
          <a:p>
            <a:pPr algn="ctr"/>
            <a:r>
              <a:rPr lang="es-VE" b="1" dirty="0" smtClean="0">
                <a:latin typeface="Arial" pitchFamily="34" charset="0"/>
                <a:cs typeface="Arial" pitchFamily="34" charset="0"/>
              </a:rPr>
              <a:t>República Bolivariana de Venezuela.</a:t>
            </a:r>
          </a:p>
          <a:p>
            <a:pPr algn="ctr"/>
            <a:r>
              <a:rPr lang="es-VE" b="1" dirty="0" smtClean="0">
                <a:latin typeface="Arial" pitchFamily="34" charset="0"/>
                <a:cs typeface="Arial" pitchFamily="34" charset="0"/>
              </a:rPr>
              <a:t>Ministerio del Poder Popular para la Educación Universitaria, Ciencia y Tecnología</a:t>
            </a:r>
          </a:p>
          <a:p>
            <a:pPr algn="ctr"/>
            <a:r>
              <a:rPr lang="es-VE" b="1" dirty="0" smtClean="0">
                <a:latin typeface="Arial" pitchFamily="34" charset="0"/>
                <a:cs typeface="Arial" pitchFamily="34" charset="0"/>
              </a:rPr>
              <a:t>Universidad Politécnica Territorial del Estado Mérida “Kléber Ramírez”</a:t>
            </a:r>
          </a:p>
          <a:p>
            <a:pPr algn="ctr"/>
            <a:r>
              <a:rPr lang="es-VE" b="1" dirty="0" smtClean="0">
                <a:latin typeface="Arial" pitchFamily="34" charset="0"/>
                <a:cs typeface="Arial" pitchFamily="34" charset="0"/>
              </a:rPr>
              <a:t>Ejido – Edo. Mérida</a:t>
            </a:r>
          </a:p>
          <a:p>
            <a:endParaRPr lang="es-VE" b="1" dirty="0"/>
          </a:p>
        </p:txBody>
      </p:sp>
      <p:pic>
        <p:nvPicPr>
          <p:cNvPr id="8" name="Image1" descr="http://www.uptm.edu.ve/logo.png"/>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323528" y="1412776"/>
            <a:ext cx="1584176" cy="1440160"/>
          </a:xfrm>
          <a:prstGeom prst="rect">
            <a:avLst/>
          </a:prstGeom>
        </p:spPr>
      </p:pic>
    </p:spTree>
    <p:extLst>
      <p:ext uri="{BB962C8B-B14F-4D97-AF65-F5344CB8AC3E}">
        <p14:creationId xmlns:p14="http://schemas.microsoft.com/office/powerpoint/2010/main" val="2213694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336304" y="548680"/>
            <a:ext cx="4104456" cy="58477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s-ES" sz="3200" b="1" dirty="0" smtClean="0">
                <a:solidFill>
                  <a:schemeClr val="tx1"/>
                </a:solidFill>
                <a:latin typeface="Arial" pitchFamily="34" charset="0"/>
                <a:cs typeface="Arial" pitchFamily="34" charset="0"/>
              </a:rPr>
              <a:t>INFORMACIÒN</a:t>
            </a:r>
            <a:endParaRPr lang="es-VE" sz="3200"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3429000"/>
            <a:ext cx="43053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1560" y="2145630"/>
            <a:ext cx="7704856" cy="1015663"/>
          </a:xfrm>
          <a:prstGeom prst="rect">
            <a:avLst/>
          </a:prstGeom>
          <a:noFill/>
        </p:spPr>
        <p:txBody>
          <a:bodyPr wrap="square" rtlCol="0">
            <a:spAutoFit/>
          </a:bodyPr>
          <a:lstStyle/>
          <a:p>
            <a:pPr algn="just"/>
            <a:r>
              <a:rPr lang="es-VE" sz="2000" dirty="0">
                <a:latin typeface="Arial" pitchFamily="34" charset="0"/>
                <a:cs typeface="Arial" pitchFamily="34" charset="0"/>
              </a:rPr>
              <a:t>E</a:t>
            </a:r>
            <a:r>
              <a:rPr lang="es-VE" sz="2000" dirty="0" smtClean="0">
                <a:latin typeface="Arial" pitchFamily="34" charset="0"/>
                <a:cs typeface="Arial" pitchFamily="34" charset="0"/>
              </a:rPr>
              <a:t>s </a:t>
            </a:r>
            <a:r>
              <a:rPr lang="es-VE" sz="2000" dirty="0">
                <a:latin typeface="Arial" pitchFamily="34" charset="0"/>
                <a:cs typeface="Arial" pitchFamily="34" charset="0"/>
              </a:rPr>
              <a:t>el conjunto de datos organizados y procesados que constituyen mensajes, instrucciones, operaciones, funciones y cualquier tipo de actividad que tenga lugar en relación con un ordenador. </a:t>
            </a:r>
            <a:endParaRPr lang="es-VE" sz="2000" dirty="0">
              <a:latin typeface="Arial" pitchFamily="34" charset="0"/>
              <a:cs typeface="Arial" pitchFamily="34" charset="0"/>
            </a:endParaRPr>
          </a:p>
        </p:txBody>
      </p:sp>
    </p:spTree>
    <p:extLst>
      <p:ext uri="{BB962C8B-B14F-4D97-AF65-F5344CB8AC3E}">
        <p14:creationId xmlns:p14="http://schemas.microsoft.com/office/powerpoint/2010/main" val="54285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339752" y="548680"/>
            <a:ext cx="4104456" cy="107721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s-VE" sz="3200" b="1" dirty="0" smtClean="0">
                <a:solidFill>
                  <a:schemeClr val="tx1"/>
                </a:solidFill>
                <a:latin typeface="Arial" pitchFamily="34" charset="0"/>
                <a:cs typeface="Arial" pitchFamily="34" charset="0"/>
              </a:rPr>
              <a:t>SISTEMAS DE INFORMACIÓN</a:t>
            </a:r>
            <a:endParaRPr lang="es-VE" sz="3200" dirty="0">
              <a:solidFill>
                <a:schemeClr val="tx1"/>
              </a:solidFill>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006" y="4221088"/>
            <a:ext cx="4073202"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1560" y="2145630"/>
            <a:ext cx="7704856" cy="2215991"/>
          </a:xfrm>
          <a:prstGeom prst="rect">
            <a:avLst/>
          </a:prstGeom>
          <a:noFill/>
        </p:spPr>
        <p:txBody>
          <a:bodyPr wrap="square" rtlCol="0">
            <a:spAutoFit/>
          </a:bodyPr>
          <a:lstStyle/>
          <a:p>
            <a:pPr algn="just"/>
            <a:r>
              <a:rPr lang="es-VE" sz="2000" dirty="0">
                <a:latin typeface="Arial" pitchFamily="34" charset="0"/>
                <a:cs typeface="Arial" pitchFamily="34" charset="0"/>
              </a:rPr>
              <a:t>Un sistema de información es un conjunto de elementos que interactúan entre sí con el fin de apoyar las actividades de una empresa o negocio. El equipo computacional: el hardware necesario para que el sistema de información pueda operar. El recurso humano que interactúa con el Sistema de Información, el cual está formado por las personas que utilizan el sistema</a:t>
            </a:r>
            <a:r>
              <a:rPr lang="es-VE" dirty="0"/>
              <a:t>.</a:t>
            </a:r>
          </a:p>
          <a:p>
            <a:pPr algn="ctr"/>
            <a:endParaRPr lang="es-VE" dirty="0"/>
          </a:p>
        </p:txBody>
      </p:sp>
    </p:spTree>
    <p:extLst>
      <p:ext uri="{BB962C8B-B14F-4D97-AF65-F5344CB8AC3E}">
        <p14:creationId xmlns:p14="http://schemas.microsoft.com/office/powerpoint/2010/main" val="784791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03648" y="253097"/>
            <a:ext cx="6120680" cy="10772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ACTIVIDADES DE UN SISTEMA DE INFORMACIÓN</a:t>
            </a:r>
            <a:endParaRPr lang="es-VE" sz="3200" b="1" dirty="0">
              <a:solidFill>
                <a:schemeClr val="tx1"/>
              </a:solidFill>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929223998"/>
              </p:ext>
            </p:extLst>
          </p:nvPr>
        </p:nvGraphicFramePr>
        <p:xfrm>
          <a:off x="971600" y="1813272"/>
          <a:ext cx="72008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29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548680"/>
            <a:ext cx="6264696" cy="107721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s-VE" sz="3200" b="1" dirty="0" smtClean="0">
                <a:solidFill>
                  <a:schemeClr val="tx1"/>
                </a:solidFill>
                <a:latin typeface="Arial" pitchFamily="34" charset="0"/>
                <a:cs typeface="Arial" pitchFamily="34" charset="0"/>
              </a:rPr>
              <a:t>ELEMENTOS DE UN SISTEMA DE INFORMACIÓN</a:t>
            </a:r>
            <a:endParaRPr lang="es-VE" sz="3200" dirty="0">
              <a:solidFill>
                <a:schemeClr val="tx1"/>
              </a:solidFill>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8136903" cy="3557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489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03648" y="253097"/>
            <a:ext cx="6120680" cy="10772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TIPOS DE SISTEMA DE INFORMACIÓN</a:t>
            </a:r>
            <a:endParaRPr lang="es-VE" sz="3200" b="1" dirty="0">
              <a:solidFill>
                <a:schemeClr val="tx1"/>
              </a:solidFill>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2416743868"/>
              </p:ext>
            </p:extLst>
          </p:nvPr>
        </p:nvGraphicFramePr>
        <p:xfrm>
          <a:off x="611560" y="1556792"/>
          <a:ext cx="7560840"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770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87624" y="260648"/>
            <a:ext cx="6696744" cy="58477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SISTEMAS INFORMATICOS</a:t>
            </a:r>
            <a:endParaRPr lang="es-VE" sz="3200" b="1" dirty="0">
              <a:solidFill>
                <a:schemeClr val="tx1"/>
              </a:solidFill>
              <a:latin typeface="Arial" pitchFamily="34" charset="0"/>
              <a:cs typeface="Arial" pitchFamily="34" charset="0"/>
            </a:endParaRPr>
          </a:p>
        </p:txBody>
      </p:sp>
      <p:sp>
        <p:nvSpPr>
          <p:cNvPr id="6" name="5 CuadroTexto"/>
          <p:cNvSpPr txBox="1"/>
          <p:nvPr/>
        </p:nvSpPr>
        <p:spPr>
          <a:xfrm>
            <a:off x="611560" y="1324506"/>
            <a:ext cx="7704856" cy="1600438"/>
          </a:xfrm>
          <a:prstGeom prst="rect">
            <a:avLst/>
          </a:prstGeom>
          <a:noFill/>
        </p:spPr>
        <p:txBody>
          <a:bodyPr wrap="square" rtlCol="0">
            <a:spAutoFit/>
          </a:bodyPr>
          <a:lstStyle/>
          <a:p>
            <a:pPr algn="just"/>
            <a:r>
              <a:rPr lang="es-VE" sz="2000" dirty="0">
                <a:latin typeface="Arial" pitchFamily="34" charset="0"/>
                <a:cs typeface="Arial" pitchFamily="34" charset="0"/>
              </a:rPr>
              <a:t>Un sistema informático es un conjunto de elementos que interactúan entre sí para realizar el tratamiento automático de la información. Un sistema informático está constituido por los siguientes componentes:</a:t>
            </a:r>
          </a:p>
          <a:p>
            <a:pPr algn="just"/>
            <a:endParaRPr lang="es-VE" dirty="0"/>
          </a:p>
        </p:txBody>
      </p:sp>
      <p:sp>
        <p:nvSpPr>
          <p:cNvPr id="7" name="6 Rectángulo redondeado"/>
          <p:cNvSpPr/>
          <p:nvPr/>
        </p:nvSpPr>
        <p:spPr>
          <a:xfrm>
            <a:off x="755576" y="3805302"/>
            <a:ext cx="1584176" cy="415786"/>
          </a:xfrm>
          <a:prstGeom prst="roundRect">
            <a:avLst>
              <a:gd name="adj" fmla="val 10000"/>
            </a:avLst>
          </a:prstGeom>
          <a:solidFill>
            <a:schemeClr val="accent3">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VE" b="1" dirty="0" smtClean="0">
                <a:latin typeface="Arial" pitchFamily="34" charset="0"/>
                <a:cs typeface="Arial" pitchFamily="34" charset="0"/>
              </a:rPr>
              <a:t>HARDWARE</a:t>
            </a:r>
            <a:endParaRPr lang="es-VE" b="1" dirty="0">
              <a:latin typeface="Arial" pitchFamily="34" charset="0"/>
              <a:cs typeface="Arial" pitchFamily="34" charset="0"/>
            </a:endParaRPr>
          </a:p>
        </p:txBody>
      </p:sp>
      <p:sp>
        <p:nvSpPr>
          <p:cNvPr id="8" name="7 Rectángulo redondeado"/>
          <p:cNvSpPr/>
          <p:nvPr/>
        </p:nvSpPr>
        <p:spPr>
          <a:xfrm>
            <a:off x="3635896" y="3086514"/>
            <a:ext cx="1584176" cy="415786"/>
          </a:xfrm>
          <a:prstGeom prst="roundRect">
            <a:avLst>
              <a:gd name="adj" fmla="val 10000"/>
            </a:avLst>
          </a:prstGeom>
          <a:solidFill>
            <a:schemeClr val="accent3">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VE" b="1" dirty="0" smtClean="0">
                <a:latin typeface="Arial" pitchFamily="34" charset="0"/>
                <a:cs typeface="Arial" pitchFamily="34" charset="0"/>
              </a:rPr>
              <a:t>SOFTWARE</a:t>
            </a:r>
            <a:endParaRPr lang="es-VE" b="1" dirty="0">
              <a:latin typeface="Arial" pitchFamily="34" charset="0"/>
              <a:cs typeface="Arial" pitchFamily="34" charset="0"/>
            </a:endParaRPr>
          </a:p>
        </p:txBody>
      </p:sp>
      <p:sp>
        <p:nvSpPr>
          <p:cNvPr id="9" name="8 Rectángulo redondeado"/>
          <p:cNvSpPr/>
          <p:nvPr/>
        </p:nvSpPr>
        <p:spPr>
          <a:xfrm>
            <a:off x="6485359" y="3772314"/>
            <a:ext cx="1800200" cy="630518"/>
          </a:xfrm>
          <a:prstGeom prst="roundRect">
            <a:avLst>
              <a:gd name="adj" fmla="val 10000"/>
            </a:avLst>
          </a:prstGeom>
          <a:solidFill>
            <a:schemeClr val="accent3">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VE" b="1" dirty="0" smtClean="0">
                <a:latin typeface="Arial" pitchFamily="34" charset="0"/>
                <a:cs typeface="Arial" pitchFamily="34" charset="0"/>
              </a:rPr>
              <a:t>RECURSOS HUMANOS</a:t>
            </a:r>
            <a:endParaRPr lang="es-VE" b="1" dirty="0">
              <a:latin typeface="Arial" pitchFamily="34" charset="0"/>
              <a:cs typeface="Arial"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461174"/>
            <a:ext cx="2716364" cy="2208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084" y="3682053"/>
            <a:ext cx="2462036" cy="1723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636509"/>
            <a:ext cx="2664296" cy="2032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02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4016" y="253097"/>
            <a:ext cx="8892480" cy="1200329"/>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600" b="1" dirty="0" smtClean="0">
                <a:solidFill>
                  <a:schemeClr val="tx1"/>
                </a:solidFill>
                <a:latin typeface="Arial" pitchFamily="34" charset="0"/>
                <a:cs typeface="Arial" pitchFamily="34" charset="0"/>
              </a:rPr>
              <a:t>EVOLUCION DE LOS SISTEMAS INFORMATICOS</a:t>
            </a:r>
            <a:endParaRPr lang="es-VE" sz="2400" b="1" dirty="0">
              <a:solidFill>
                <a:schemeClr val="tx1"/>
              </a:solidFill>
              <a:latin typeface="Arial" pitchFamily="34" charset="0"/>
              <a:cs typeface="Arial" pitchFamily="34" charset="0"/>
            </a:endParaRPr>
          </a:p>
        </p:txBody>
      </p:sp>
      <p:sp>
        <p:nvSpPr>
          <p:cNvPr id="6" name="5 Recortar rectángulo de esquina sencilla"/>
          <p:cNvSpPr/>
          <p:nvPr/>
        </p:nvSpPr>
        <p:spPr>
          <a:xfrm>
            <a:off x="35496" y="1853208"/>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latin typeface="Arial" pitchFamily="34" charset="0"/>
                <a:cs typeface="Arial" pitchFamily="34" charset="0"/>
              </a:rPr>
              <a:t>1939 </a:t>
            </a:r>
          </a:p>
          <a:p>
            <a:pPr algn="ctr"/>
            <a:r>
              <a:rPr lang="es-VE" b="1" dirty="0" smtClean="0">
                <a:solidFill>
                  <a:schemeClr val="tx1"/>
                </a:solidFill>
                <a:latin typeface="Arial" pitchFamily="34" charset="0"/>
                <a:cs typeface="Arial" pitchFamily="34" charset="0"/>
              </a:rPr>
              <a:t>Alan </a:t>
            </a:r>
            <a:r>
              <a:rPr lang="es-VE" b="1" dirty="0">
                <a:solidFill>
                  <a:schemeClr val="tx1"/>
                </a:solidFill>
                <a:latin typeface="Arial" pitchFamily="34" charset="0"/>
                <a:cs typeface="Arial" pitchFamily="34" charset="0"/>
              </a:rPr>
              <a:t>Turing</a:t>
            </a:r>
          </a:p>
        </p:txBody>
      </p:sp>
      <p:sp>
        <p:nvSpPr>
          <p:cNvPr id="7" name="6 Recortar rectángulo de esquina sencilla"/>
          <p:cNvSpPr/>
          <p:nvPr/>
        </p:nvSpPr>
        <p:spPr>
          <a:xfrm>
            <a:off x="4644008" y="5373216"/>
            <a:ext cx="2088232" cy="72008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VE" b="1" dirty="0" smtClean="0">
                <a:solidFill>
                  <a:schemeClr val="tx1"/>
                </a:solidFill>
                <a:latin typeface="Arial" pitchFamily="34" charset="0"/>
                <a:cs typeface="Arial" pitchFamily="34" charset="0"/>
              </a:rPr>
              <a:t>1963</a:t>
            </a:r>
          </a:p>
          <a:p>
            <a:pPr lvl="0" algn="ctr"/>
            <a:r>
              <a:rPr lang="es-VE" b="1" dirty="0" smtClean="0">
                <a:solidFill>
                  <a:schemeClr val="tx1"/>
                </a:solidFill>
                <a:latin typeface="Arial" pitchFamily="34" charset="0"/>
                <a:cs typeface="Arial" pitchFamily="34" charset="0"/>
              </a:rPr>
              <a:t> </a:t>
            </a:r>
            <a:r>
              <a:rPr lang="es-VE" b="1" dirty="0">
                <a:solidFill>
                  <a:schemeClr val="tx1"/>
                </a:solidFill>
                <a:latin typeface="Arial" pitchFamily="34" charset="0"/>
                <a:cs typeface="Arial" pitchFamily="34" charset="0"/>
              </a:rPr>
              <a:t>ASCII</a:t>
            </a:r>
          </a:p>
        </p:txBody>
      </p:sp>
      <p:sp>
        <p:nvSpPr>
          <p:cNvPr id="8" name="7 Recortar rectángulo de esquina sencilla"/>
          <p:cNvSpPr/>
          <p:nvPr/>
        </p:nvSpPr>
        <p:spPr>
          <a:xfrm>
            <a:off x="35496" y="3068960"/>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1941</a:t>
            </a:r>
          </a:p>
          <a:p>
            <a:pPr algn="ctr"/>
            <a:r>
              <a:rPr lang="es-VE" b="1" dirty="0">
                <a:solidFill>
                  <a:schemeClr val="tx1"/>
                </a:solidFill>
                <a:latin typeface="Arial" pitchFamily="34" charset="0"/>
                <a:cs typeface="Arial" pitchFamily="34" charset="0"/>
              </a:rPr>
              <a:t>Konrad </a:t>
            </a:r>
            <a:r>
              <a:rPr lang="es-VE" b="1" dirty="0" err="1">
                <a:solidFill>
                  <a:schemeClr val="tx1"/>
                </a:solidFill>
                <a:latin typeface="Arial" pitchFamily="34" charset="0"/>
                <a:cs typeface="Arial" pitchFamily="34" charset="0"/>
              </a:rPr>
              <a:t>Zuse</a:t>
            </a:r>
            <a:r>
              <a:rPr lang="es-VE" b="1" dirty="0">
                <a:solidFill>
                  <a:schemeClr val="tx1"/>
                </a:solidFill>
                <a:latin typeface="Arial" pitchFamily="34" charset="0"/>
                <a:cs typeface="Arial" pitchFamily="34" charset="0"/>
              </a:rPr>
              <a:t> </a:t>
            </a:r>
          </a:p>
        </p:txBody>
      </p:sp>
      <p:sp>
        <p:nvSpPr>
          <p:cNvPr id="9" name="8 Recortar rectángulo de esquina sencilla"/>
          <p:cNvSpPr/>
          <p:nvPr/>
        </p:nvSpPr>
        <p:spPr>
          <a:xfrm>
            <a:off x="3491880" y="1845221"/>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1980</a:t>
            </a:r>
          </a:p>
          <a:p>
            <a:pPr algn="ctr"/>
            <a:r>
              <a:rPr lang="es-VE" b="1" dirty="0">
                <a:solidFill>
                  <a:schemeClr val="tx1"/>
                </a:solidFill>
                <a:latin typeface="Arial" pitchFamily="34" charset="0"/>
                <a:cs typeface="Arial" pitchFamily="34" charset="0"/>
              </a:rPr>
              <a:t>IBM</a:t>
            </a:r>
          </a:p>
        </p:txBody>
      </p:sp>
      <p:sp>
        <p:nvSpPr>
          <p:cNvPr id="10" name="9 Recortar rectángulo de esquina sencilla"/>
          <p:cNvSpPr/>
          <p:nvPr/>
        </p:nvSpPr>
        <p:spPr>
          <a:xfrm>
            <a:off x="3491880" y="2924944"/>
            <a:ext cx="2088232" cy="91668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1983</a:t>
            </a:r>
          </a:p>
          <a:p>
            <a:pPr algn="ctr"/>
            <a:r>
              <a:rPr lang="es-VE" b="1" dirty="0">
                <a:solidFill>
                  <a:schemeClr val="tx1"/>
                </a:solidFill>
                <a:latin typeface="Arial" pitchFamily="34" charset="0"/>
                <a:cs typeface="Arial" pitchFamily="34" charset="0"/>
              </a:rPr>
              <a:t>Richard </a:t>
            </a:r>
            <a:r>
              <a:rPr lang="es-VE" b="1" dirty="0" err="1">
                <a:solidFill>
                  <a:schemeClr val="tx1"/>
                </a:solidFill>
                <a:latin typeface="Arial" pitchFamily="34" charset="0"/>
                <a:cs typeface="Arial" pitchFamily="34" charset="0"/>
              </a:rPr>
              <a:t>Stallman</a:t>
            </a:r>
            <a:endParaRPr lang="es-VE" b="1" dirty="0">
              <a:solidFill>
                <a:schemeClr val="tx1"/>
              </a:solidFill>
              <a:latin typeface="Arial" pitchFamily="34" charset="0"/>
              <a:cs typeface="Arial" pitchFamily="34" charset="0"/>
            </a:endParaRPr>
          </a:p>
        </p:txBody>
      </p:sp>
      <p:sp>
        <p:nvSpPr>
          <p:cNvPr id="11" name="10 Recortar rectángulo de esquina sencilla"/>
          <p:cNvSpPr/>
          <p:nvPr/>
        </p:nvSpPr>
        <p:spPr>
          <a:xfrm>
            <a:off x="3491880" y="4201666"/>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1991</a:t>
            </a:r>
          </a:p>
          <a:p>
            <a:pPr algn="ctr"/>
            <a:r>
              <a:rPr lang="es-VE" b="1" dirty="0" err="1">
                <a:solidFill>
                  <a:schemeClr val="tx1"/>
                </a:solidFill>
                <a:latin typeface="Arial" pitchFamily="34" charset="0"/>
                <a:cs typeface="Arial" pitchFamily="34" charset="0"/>
              </a:rPr>
              <a:t>Linus</a:t>
            </a:r>
            <a:r>
              <a:rPr lang="es-VE" b="1" dirty="0">
                <a:solidFill>
                  <a:schemeClr val="tx1"/>
                </a:solidFill>
                <a:latin typeface="Arial" pitchFamily="34" charset="0"/>
                <a:cs typeface="Arial" pitchFamily="34" charset="0"/>
              </a:rPr>
              <a:t> </a:t>
            </a:r>
            <a:r>
              <a:rPr lang="es-VE" b="1" dirty="0" err="1">
                <a:solidFill>
                  <a:schemeClr val="tx1"/>
                </a:solidFill>
                <a:latin typeface="Arial" pitchFamily="34" charset="0"/>
                <a:cs typeface="Arial" pitchFamily="34" charset="0"/>
              </a:rPr>
              <a:t>Torvalds</a:t>
            </a:r>
            <a:r>
              <a:rPr lang="es-VE" b="1" dirty="0">
                <a:solidFill>
                  <a:schemeClr val="tx1"/>
                </a:solidFill>
                <a:latin typeface="Arial" pitchFamily="34" charset="0"/>
                <a:cs typeface="Arial" pitchFamily="34" charset="0"/>
              </a:rPr>
              <a:t> </a:t>
            </a:r>
          </a:p>
        </p:txBody>
      </p:sp>
      <p:sp>
        <p:nvSpPr>
          <p:cNvPr id="12" name="11 Recortar rectángulo de esquina sencilla"/>
          <p:cNvSpPr/>
          <p:nvPr/>
        </p:nvSpPr>
        <p:spPr>
          <a:xfrm>
            <a:off x="60226" y="4221088"/>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smtClean="0">
                <a:solidFill>
                  <a:schemeClr val="tx1"/>
                </a:solidFill>
                <a:latin typeface="Arial" pitchFamily="34" charset="0"/>
                <a:cs typeface="Arial" pitchFamily="34" charset="0"/>
              </a:rPr>
              <a:t>1943 </a:t>
            </a:r>
          </a:p>
          <a:p>
            <a:pPr lvl="0" algn="ctr"/>
            <a:r>
              <a:rPr lang="es-VE" b="1" dirty="0" smtClean="0">
                <a:solidFill>
                  <a:schemeClr val="tx1"/>
                </a:solidFill>
                <a:latin typeface="Arial" pitchFamily="34" charset="0"/>
                <a:cs typeface="Arial" pitchFamily="34" charset="0"/>
              </a:rPr>
              <a:t>ENIAC </a:t>
            </a:r>
            <a:endParaRPr lang="es-VE" b="1" dirty="0">
              <a:solidFill>
                <a:schemeClr val="tx1"/>
              </a:solidFill>
              <a:latin typeface="Arial" pitchFamily="34" charset="0"/>
              <a:cs typeface="Arial" pitchFamily="34" charset="0"/>
            </a:endParaRPr>
          </a:p>
        </p:txBody>
      </p:sp>
      <p:sp>
        <p:nvSpPr>
          <p:cNvPr id="13" name="12 Recortar rectángulo de esquina sencilla"/>
          <p:cNvSpPr/>
          <p:nvPr/>
        </p:nvSpPr>
        <p:spPr>
          <a:xfrm>
            <a:off x="35496" y="5229200"/>
            <a:ext cx="2088232" cy="1008112"/>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VE" b="1" dirty="0">
                <a:solidFill>
                  <a:schemeClr val="tx1"/>
                </a:solidFill>
                <a:latin typeface="Arial" pitchFamily="34" charset="0"/>
                <a:cs typeface="Arial" pitchFamily="34" charset="0"/>
              </a:rPr>
              <a:t>1946</a:t>
            </a:r>
          </a:p>
          <a:p>
            <a:pPr algn="ctr"/>
            <a:r>
              <a:rPr lang="es-VE" b="1" dirty="0">
                <a:solidFill>
                  <a:schemeClr val="tx1"/>
                </a:solidFill>
                <a:latin typeface="Arial" pitchFamily="34" charset="0"/>
                <a:cs typeface="Arial" pitchFamily="34" charset="0"/>
              </a:rPr>
              <a:t>John </a:t>
            </a:r>
            <a:r>
              <a:rPr lang="es-VE" b="1" dirty="0" smtClean="0">
                <a:solidFill>
                  <a:schemeClr val="tx1"/>
                </a:solidFill>
                <a:latin typeface="Arial" pitchFamily="34" charset="0"/>
                <a:cs typeface="Arial" pitchFamily="34" charset="0"/>
              </a:rPr>
              <a:t>Von </a:t>
            </a:r>
            <a:r>
              <a:rPr lang="es-VE" b="1" dirty="0" err="1" smtClean="0">
                <a:solidFill>
                  <a:schemeClr val="tx1"/>
                </a:solidFill>
                <a:latin typeface="Arial" pitchFamily="34" charset="0"/>
                <a:cs typeface="Arial" pitchFamily="34" charset="0"/>
              </a:rPr>
              <a:t>Newmann</a:t>
            </a:r>
            <a:endParaRPr lang="es-VE" b="1" dirty="0">
              <a:solidFill>
                <a:schemeClr val="tx1"/>
              </a:solidFill>
              <a:latin typeface="Arial" pitchFamily="34" charset="0"/>
              <a:cs typeface="Arial" pitchFamily="34" charset="0"/>
            </a:endParaRPr>
          </a:p>
        </p:txBody>
      </p:sp>
      <p:sp>
        <p:nvSpPr>
          <p:cNvPr id="14" name="13 Recortar rectángulo de esquina sencilla"/>
          <p:cNvSpPr/>
          <p:nvPr/>
        </p:nvSpPr>
        <p:spPr>
          <a:xfrm>
            <a:off x="2339752" y="5373216"/>
            <a:ext cx="2088232" cy="72008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VE" b="1" dirty="0">
                <a:solidFill>
                  <a:schemeClr val="tx1"/>
                </a:solidFill>
                <a:latin typeface="Arial" pitchFamily="34" charset="0"/>
                <a:cs typeface="Arial" pitchFamily="34" charset="0"/>
              </a:rPr>
              <a:t>1962</a:t>
            </a:r>
          </a:p>
          <a:p>
            <a:pPr algn="ctr"/>
            <a:r>
              <a:rPr lang="es-VE" b="1" dirty="0">
                <a:solidFill>
                  <a:schemeClr val="tx1"/>
                </a:solidFill>
                <a:latin typeface="Arial" pitchFamily="34" charset="0"/>
                <a:cs typeface="Arial" pitchFamily="34" charset="0"/>
              </a:rPr>
              <a:t>J.C.R. </a:t>
            </a:r>
            <a:r>
              <a:rPr lang="es-VE" b="1" dirty="0" err="1">
                <a:solidFill>
                  <a:schemeClr val="tx1"/>
                </a:solidFill>
                <a:latin typeface="Arial" pitchFamily="34" charset="0"/>
                <a:cs typeface="Arial" pitchFamily="34" charset="0"/>
              </a:rPr>
              <a:t>Licklider</a:t>
            </a:r>
            <a:r>
              <a:rPr lang="es-VE" b="1" dirty="0">
                <a:solidFill>
                  <a:schemeClr val="tx1"/>
                </a:solidFill>
                <a:latin typeface="Arial" pitchFamily="34" charset="0"/>
                <a:cs typeface="Arial" pitchFamily="34" charset="0"/>
              </a:rPr>
              <a:t> </a:t>
            </a:r>
          </a:p>
        </p:txBody>
      </p:sp>
      <p:sp>
        <p:nvSpPr>
          <p:cNvPr id="15" name="14 Recortar rectángulo de esquina sencilla"/>
          <p:cNvSpPr/>
          <p:nvPr/>
        </p:nvSpPr>
        <p:spPr>
          <a:xfrm>
            <a:off x="6948264" y="5373216"/>
            <a:ext cx="2088232" cy="72008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VE" b="1" dirty="0" smtClean="0">
                <a:solidFill>
                  <a:schemeClr val="tx1"/>
                </a:solidFill>
                <a:latin typeface="Arial" pitchFamily="34" charset="0"/>
                <a:cs typeface="Arial" pitchFamily="34" charset="0"/>
              </a:rPr>
              <a:t>1966</a:t>
            </a:r>
          </a:p>
          <a:p>
            <a:pPr lvl="0" algn="ctr"/>
            <a:r>
              <a:rPr lang="es-VE" b="1" dirty="0">
                <a:solidFill>
                  <a:schemeClr val="tx1"/>
                </a:solidFill>
                <a:latin typeface="Arial" pitchFamily="34" charset="0"/>
                <a:cs typeface="Arial" pitchFamily="34" charset="0"/>
              </a:rPr>
              <a:t>MULTICS</a:t>
            </a:r>
          </a:p>
        </p:txBody>
      </p:sp>
      <p:sp>
        <p:nvSpPr>
          <p:cNvPr id="16" name="15 Recortar rectángulo de esquina sencilla"/>
          <p:cNvSpPr/>
          <p:nvPr/>
        </p:nvSpPr>
        <p:spPr>
          <a:xfrm>
            <a:off x="6819503" y="4221088"/>
            <a:ext cx="2289001" cy="8640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smtClean="0">
                <a:solidFill>
                  <a:schemeClr val="tx1"/>
                </a:solidFill>
                <a:latin typeface="Arial" pitchFamily="34" charset="0"/>
                <a:cs typeface="Arial" pitchFamily="34" charset="0"/>
              </a:rPr>
              <a:t>1969</a:t>
            </a:r>
          </a:p>
          <a:p>
            <a:pPr lvl="0" algn="ctr"/>
            <a:r>
              <a:rPr lang="es-VE" b="1" dirty="0" smtClean="0">
                <a:solidFill>
                  <a:schemeClr val="tx1"/>
                </a:solidFill>
                <a:latin typeface="Arial" pitchFamily="34" charset="0"/>
                <a:cs typeface="Arial" pitchFamily="34" charset="0"/>
              </a:rPr>
              <a:t>ARPA Y </a:t>
            </a:r>
            <a:r>
              <a:rPr lang="es-VE" b="1" dirty="0">
                <a:solidFill>
                  <a:schemeClr val="tx1"/>
                </a:solidFill>
                <a:latin typeface="Arial" pitchFamily="34" charset="0"/>
                <a:cs typeface="Arial" pitchFamily="34" charset="0"/>
              </a:rPr>
              <a:t>Rand </a:t>
            </a:r>
            <a:r>
              <a:rPr lang="es-VE" b="1" dirty="0" err="1">
                <a:solidFill>
                  <a:schemeClr val="tx1"/>
                </a:solidFill>
                <a:latin typeface="Arial" pitchFamily="34" charset="0"/>
                <a:cs typeface="Arial" pitchFamily="34" charset="0"/>
              </a:rPr>
              <a:t>Corporation</a:t>
            </a:r>
            <a:endParaRPr lang="es-VE" b="1" dirty="0">
              <a:solidFill>
                <a:schemeClr val="tx1"/>
              </a:solidFill>
              <a:latin typeface="Arial" pitchFamily="34" charset="0"/>
              <a:cs typeface="Arial" pitchFamily="34" charset="0"/>
            </a:endParaRPr>
          </a:p>
        </p:txBody>
      </p:sp>
      <p:sp>
        <p:nvSpPr>
          <p:cNvPr id="17" name="16 Recortar rectángulo de esquina sencilla"/>
          <p:cNvSpPr/>
          <p:nvPr/>
        </p:nvSpPr>
        <p:spPr>
          <a:xfrm>
            <a:off x="6877769" y="3068960"/>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1971</a:t>
            </a:r>
          </a:p>
          <a:p>
            <a:pPr algn="ctr"/>
            <a:r>
              <a:rPr lang="es-VE" b="1" dirty="0" err="1">
                <a:solidFill>
                  <a:schemeClr val="tx1"/>
                </a:solidFill>
                <a:latin typeface="Arial" pitchFamily="34" charset="0"/>
                <a:cs typeface="Arial" pitchFamily="34" charset="0"/>
              </a:rPr>
              <a:t>Ray</a:t>
            </a:r>
            <a:r>
              <a:rPr lang="es-VE" b="1" dirty="0">
                <a:solidFill>
                  <a:schemeClr val="tx1"/>
                </a:solidFill>
                <a:latin typeface="Arial" pitchFamily="34" charset="0"/>
                <a:cs typeface="Arial" pitchFamily="34" charset="0"/>
              </a:rPr>
              <a:t> </a:t>
            </a:r>
            <a:r>
              <a:rPr lang="es-VE" b="1" dirty="0" err="1">
                <a:solidFill>
                  <a:schemeClr val="tx1"/>
                </a:solidFill>
                <a:latin typeface="Arial" pitchFamily="34" charset="0"/>
                <a:cs typeface="Arial" pitchFamily="34" charset="0"/>
              </a:rPr>
              <a:t>Tomlinson</a:t>
            </a:r>
            <a:endParaRPr lang="es-VE" b="1" dirty="0">
              <a:solidFill>
                <a:schemeClr val="tx1"/>
              </a:solidFill>
              <a:latin typeface="Arial" pitchFamily="34" charset="0"/>
              <a:cs typeface="Arial" pitchFamily="34" charset="0"/>
            </a:endParaRPr>
          </a:p>
        </p:txBody>
      </p:sp>
      <p:sp>
        <p:nvSpPr>
          <p:cNvPr id="18" name="17 Recortar rectángulo de esquina sencilla"/>
          <p:cNvSpPr/>
          <p:nvPr/>
        </p:nvSpPr>
        <p:spPr>
          <a:xfrm>
            <a:off x="6941815" y="1853208"/>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1974</a:t>
            </a:r>
          </a:p>
          <a:p>
            <a:pPr algn="ctr"/>
            <a:r>
              <a:rPr lang="es-VE" b="1" dirty="0" err="1">
                <a:solidFill>
                  <a:schemeClr val="tx1"/>
                </a:solidFill>
                <a:latin typeface="Arial" pitchFamily="34" charset="0"/>
                <a:cs typeface="Arial" pitchFamily="34" charset="0"/>
              </a:rPr>
              <a:t>Vint</a:t>
            </a:r>
            <a:r>
              <a:rPr lang="es-VE" b="1" dirty="0">
                <a:solidFill>
                  <a:schemeClr val="tx1"/>
                </a:solidFill>
                <a:latin typeface="Arial" pitchFamily="34" charset="0"/>
                <a:cs typeface="Arial" pitchFamily="34" charset="0"/>
              </a:rPr>
              <a:t> </a:t>
            </a:r>
            <a:r>
              <a:rPr lang="es-VE" b="1" dirty="0" err="1">
                <a:solidFill>
                  <a:schemeClr val="tx1"/>
                </a:solidFill>
                <a:latin typeface="Arial" pitchFamily="34" charset="0"/>
                <a:cs typeface="Arial" pitchFamily="34" charset="0"/>
              </a:rPr>
              <a:t>Cerf</a:t>
            </a:r>
            <a:endParaRPr lang="es-VE" b="1" dirty="0">
              <a:solidFill>
                <a:schemeClr val="tx1"/>
              </a:solidFill>
              <a:latin typeface="Arial" pitchFamily="34" charset="0"/>
              <a:cs typeface="Arial" pitchFamily="34" charset="0"/>
            </a:endParaRPr>
          </a:p>
        </p:txBody>
      </p:sp>
      <p:cxnSp>
        <p:nvCxnSpPr>
          <p:cNvPr id="20" name="19 Conector recto"/>
          <p:cNvCxnSpPr>
            <a:stCxn id="6" idx="1"/>
            <a:endCxn id="8" idx="3"/>
          </p:cNvCxnSpPr>
          <p:nvPr/>
        </p:nvCxnSpPr>
        <p:spPr>
          <a:xfrm>
            <a:off x="1079612" y="2573288"/>
            <a:ext cx="0" cy="495672"/>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21 Conector recto"/>
          <p:cNvCxnSpPr>
            <a:stCxn id="8" idx="1"/>
            <a:endCxn id="12" idx="3"/>
          </p:cNvCxnSpPr>
          <p:nvPr/>
        </p:nvCxnSpPr>
        <p:spPr>
          <a:xfrm>
            <a:off x="1079612" y="3789040"/>
            <a:ext cx="24730" cy="432048"/>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23 Conector recto"/>
          <p:cNvCxnSpPr>
            <a:stCxn id="12" idx="1"/>
            <a:endCxn id="13" idx="3"/>
          </p:cNvCxnSpPr>
          <p:nvPr/>
        </p:nvCxnSpPr>
        <p:spPr>
          <a:xfrm flipH="1">
            <a:off x="1079612" y="4941168"/>
            <a:ext cx="2473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26 Conector recto"/>
          <p:cNvCxnSpPr>
            <a:stCxn id="14" idx="2"/>
            <a:endCxn id="13" idx="0"/>
          </p:cNvCxnSpPr>
          <p:nvPr/>
        </p:nvCxnSpPr>
        <p:spPr>
          <a:xfrm flipH="1">
            <a:off x="2123728" y="5733256"/>
            <a:ext cx="21602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27 Conector recto"/>
          <p:cNvCxnSpPr/>
          <p:nvPr/>
        </p:nvCxnSpPr>
        <p:spPr>
          <a:xfrm flipH="1">
            <a:off x="4427984" y="5740739"/>
            <a:ext cx="21602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29 Conector recto"/>
          <p:cNvCxnSpPr/>
          <p:nvPr/>
        </p:nvCxnSpPr>
        <p:spPr>
          <a:xfrm flipH="1">
            <a:off x="6732240" y="5748222"/>
            <a:ext cx="21602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32 Conector recto"/>
          <p:cNvCxnSpPr>
            <a:stCxn id="15" idx="3"/>
            <a:endCxn id="16" idx="1"/>
          </p:cNvCxnSpPr>
          <p:nvPr/>
        </p:nvCxnSpPr>
        <p:spPr>
          <a:xfrm flipH="1" flipV="1">
            <a:off x="7964004" y="5085184"/>
            <a:ext cx="28376" cy="288032"/>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33 Conector recto"/>
          <p:cNvCxnSpPr/>
          <p:nvPr/>
        </p:nvCxnSpPr>
        <p:spPr>
          <a:xfrm flipH="1" flipV="1">
            <a:off x="7984752" y="3769618"/>
            <a:ext cx="15255" cy="432048"/>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34 Conector recto"/>
          <p:cNvCxnSpPr/>
          <p:nvPr/>
        </p:nvCxnSpPr>
        <p:spPr>
          <a:xfrm flipH="1" flipV="1">
            <a:off x="7992379" y="2565301"/>
            <a:ext cx="15255" cy="432048"/>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37 Conector recto"/>
          <p:cNvCxnSpPr>
            <a:stCxn id="18" idx="2"/>
            <a:endCxn id="9" idx="0"/>
          </p:cNvCxnSpPr>
          <p:nvPr/>
        </p:nvCxnSpPr>
        <p:spPr>
          <a:xfrm flipH="1" flipV="1">
            <a:off x="5580112" y="2205261"/>
            <a:ext cx="1361703" cy="79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39 Conector recto"/>
          <p:cNvCxnSpPr>
            <a:stCxn id="9" idx="1"/>
            <a:endCxn id="10" idx="3"/>
          </p:cNvCxnSpPr>
          <p:nvPr/>
        </p:nvCxnSpPr>
        <p:spPr>
          <a:xfrm>
            <a:off x="4535996" y="2565301"/>
            <a:ext cx="0" cy="359643"/>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40 Conector recto"/>
          <p:cNvCxnSpPr>
            <a:stCxn id="10" idx="1"/>
            <a:endCxn id="11" idx="3"/>
          </p:cNvCxnSpPr>
          <p:nvPr/>
        </p:nvCxnSpPr>
        <p:spPr>
          <a:xfrm>
            <a:off x="4535996" y="3841626"/>
            <a:ext cx="0" cy="36004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22070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55" y="1337866"/>
            <a:ext cx="7930537" cy="52608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187624" y="260648"/>
            <a:ext cx="6696744" cy="10772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FUNCIONES DE UN SISTEMA INFORMATICO</a:t>
            </a:r>
            <a:endParaRPr lang="es-VE" sz="3200" b="1" dirty="0">
              <a:solidFill>
                <a:schemeClr val="tx1"/>
              </a:solidFill>
              <a:latin typeface="Arial" pitchFamily="34" charset="0"/>
              <a:cs typeface="Arial" pitchFamily="34" charset="0"/>
            </a:endParaRPr>
          </a:p>
        </p:txBody>
      </p:sp>
      <p:sp>
        <p:nvSpPr>
          <p:cNvPr id="11" name="10 Recortar rectángulo de esquina sencilla"/>
          <p:cNvSpPr/>
          <p:nvPr/>
        </p:nvSpPr>
        <p:spPr>
          <a:xfrm>
            <a:off x="35496" y="2789312"/>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tx1"/>
                </a:solidFill>
                <a:latin typeface="Arial" pitchFamily="34" charset="0"/>
                <a:cs typeface="Arial" pitchFamily="34" charset="0"/>
              </a:rPr>
              <a:t>Recolección</a:t>
            </a:r>
          </a:p>
        </p:txBody>
      </p:sp>
      <p:sp>
        <p:nvSpPr>
          <p:cNvPr id="12" name="11 Recortar rectángulo de esquina sencilla"/>
          <p:cNvSpPr/>
          <p:nvPr/>
        </p:nvSpPr>
        <p:spPr>
          <a:xfrm>
            <a:off x="35496" y="4005064"/>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Clasificación</a:t>
            </a:r>
          </a:p>
        </p:txBody>
      </p:sp>
      <p:cxnSp>
        <p:nvCxnSpPr>
          <p:cNvPr id="13" name="12 Conector recto"/>
          <p:cNvCxnSpPr/>
          <p:nvPr/>
        </p:nvCxnSpPr>
        <p:spPr>
          <a:xfrm>
            <a:off x="1079612" y="3509392"/>
            <a:ext cx="0" cy="495672"/>
          </a:xfrm>
          <a:prstGeom prst="line">
            <a:avLst/>
          </a:prstGeom>
        </p:spPr>
        <p:style>
          <a:lnRef idx="3">
            <a:schemeClr val="accent2"/>
          </a:lnRef>
          <a:fillRef idx="0">
            <a:schemeClr val="accent2"/>
          </a:fillRef>
          <a:effectRef idx="2">
            <a:schemeClr val="accent2"/>
          </a:effectRef>
          <a:fontRef idx="minor">
            <a:schemeClr val="tx1"/>
          </a:fontRef>
        </p:style>
      </p:cxnSp>
      <p:sp>
        <p:nvSpPr>
          <p:cNvPr id="14" name="13 Recortar rectángulo de esquina sencilla"/>
          <p:cNvSpPr/>
          <p:nvPr/>
        </p:nvSpPr>
        <p:spPr>
          <a:xfrm>
            <a:off x="60226" y="5157192"/>
            <a:ext cx="2088232" cy="72008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VE" b="1" dirty="0">
                <a:solidFill>
                  <a:schemeClr val="tx1"/>
                </a:solidFill>
                <a:latin typeface="Arial" pitchFamily="34" charset="0"/>
                <a:cs typeface="Arial" pitchFamily="34" charset="0"/>
              </a:rPr>
              <a:t>Compresión</a:t>
            </a:r>
          </a:p>
        </p:txBody>
      </p:sp>
      <p:cxnSp>
        <p:nvCxnSpPr>
          <p:cNvPr id="15" name="14 Conector recto"/>
          <p:cNvCxnSpPr/>
          <p:nvPr/>
        </p:nvCxnSpPr>
        <p:spPr>
          <a:xfrm>
            <a:off x="1079612" y="4725144"/>
            <a:ext cx="24730" cy="432048"/>
          </a:xfrm>
          <a:prstGeom prst="line">
            <a:avLst/>
          </a:prstGeom>
        </p:spPr>
        <p:style>
          <a:lnRef idx="3">
            <a:schemeClr val="accent2"/>
          </a:lnRef>
          <a:fillRef idx="0">
            <a:schemeClr val="accent2"/>
          </a:fillRef>
          <a:effectRef idx="2">
            <a:schemeClr val="accent2"/>
          </a:effectRef>
          <a:fontRef idx="minor">
            <a:schemeClr val="tx1"/>
          </a:fontRef>
        </p:style>
      </p:cxnSp>
      <p:sp>
        <p:nvSpPr>
          <p:cNvPr id="16" name="15 Recortar rectángulo de esquina sencilla"/>
          <p:cNvSpPr/>
          <p:nvPr/>
        </p:nvSpPr>
        <p:spPr>
          <a:xfrm>
            <a:off x="3491880" y="5157192"/>
            <a:ext cx="2088232" cy="72008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VE" b="1" dirty="0">
                <a:solidFill>
                  <a:schemeClr val="tx1"/>
                </a:solidFill>
                <a:latin typeface="Arial" pitchFamily="34" charset="0"/>
                <a:cs typeface="Arial" pitchFamily="34" charset="0"/>
              </a:rPr>
              <a:t>Almacenamiento</a:t>
            </a:r>
          </a:p>
        </p:txBody>
      </p:sp>
      <p:sp>
        <p:nvSpPr>
          <p:cNvPr id="19" name="18 Recortar rectángulo de esquina sencilla"/>
          <p:cNvSpPr/>
          <p:nvPr/>
        </p:nvSpPr>
        <p:spPr>
          <a:xfrm>
            <a:off x="6819503" y="5085184"/>
            <a:ext cx="2289001" cy="864096"/>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VE" b="1" dirty="0">
                <a:solidFill>
                  <a:schemeClr val="tx1"/>
                </a:solidFill>
                <a:latin typeface="Arial" pitchFamily="34" charset="0"/>
                <a:cs typeface="Arial" pitchFamily="34" charset="0"/>
              </a:rPr>
              <a:t>Recuperación</a:t>
            </a:r>
          </a:p>
        </p:txBody>
      </p:sp>
      <p:sp>
        <p:nvSpPr>
          <p:cNvPr id="20" name="19 Recortar rectángulo de esquina sencilla"/>
          <p:cNvSpPr/>
          <p:nvPr/>
        </p:nvSpPr>
        <p:spPr>
          <a:xfrm>
            <a:off x="6876256" y="3933056"/>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Procesamiento</a:t>
            </a:r>
          </a:p>
        </p:txBody>
      </p:sp>
      <p:sp>
        <p:nvSpPr>
          <p:cNvPr id="21" name="20 Recortar rectángulo de esquina sencilla"/>
          <p:cNvSpPr/>
          <p:nvPr/>
        </p:nvSpPr>
        <p:spPr>
          <a:xfrm>
            <a:off x="6876256" y="2780928"/>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Transmisión</a:t>
            </a:r>
          </a:p>
        </p:txBody>
      </p:sp>
      <p:cxnSp>
        <p:nvCxnSpPr>
          <p:cNvPr id="23" name="22 Conector recto"/>
          <p:cNvCxnSpPr>
            <a:stCxn id="19" idx="3"/>
            <a:endCxn id="20" idx="1"/>
          </p:cNvCxnSpPr>
          <p:nvPr/>
        </p:nvCxnSpPr>
        <p:spPr>
          <a:xfrm flipH="1" flipV="1">
            <a:off x="7920372" y="4653136"/>
            <a:ext cx="43632" cy="432048"/>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23 Conector recto"/>
          <p:cNvCxnSpPr/>
          <p:nvPr/>
        </p:nvCxnSpPr>
        <p:spPr>
          <a:xfrm flipH="1" flipV="1">
            <a:off x="7992379" y="3501405"/>
            <a:ext cx="15255" cy="432048"/>
          </a:xfrm>
          <a:prstGeom prst="line">
            <a:avLst/>
          </a:prstGeom>
        </p:spPr>
        <p:style>
          <a:lnRef idx="3">
            <a:schemeClr val="accent2"/>
          </a:lnRef>
          <a:fillRef idx="0">
            <a:schemeClr val="accent2"/>
          </a:fillRef>
          <a:effectRef idx="2">
            <a:schemeClr val="accent2"/>
          </a:effectRef>
          <a:fontRef idx="minor">
            <a:schemeClr val="tx1"/>
          </a:fontRef>
        </p:style>
      </p:cxnSp>
      <p:cxnSp>
        <p:nvCxnSpPr>
          <p:cNvPr id="4" name="3 Conector recto"/>
          <p:cNvCxnSpPr>
            <a:stCxn id="16" idx="0"/>
            <a:endCxn id="19" idx="2"/>
          </p:cNvCxnSpPr>
          <p:nvPr/>
        </p:nvCxnSpPr>
        <p:spPr>
          <a:xfrm>
            <a:off x="5580112" y="5517232"/>
            <a:ext cx="123939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30 Conector recto"/>
          <p:cNvCxnSpPr>
            <a:stCxn id="14" idx="0"/>
            <a:endCxn id="16" idx="2"/>
          </p:cNvCxnSpPr>
          <p:nvPr/>
        </p:nvCxnSpPr>
        <p:spPr>
          <a:xfrm>
            <a:off x="2148458" y="5517232"/>
            <a:ext cx="1343422" cy="0"/>
          </a:xfrm>
          <a:prstGeom prst="line">
            <a:avLst/>
          </a:prstGeom>
        </p:spPr>
        <p:style>
          <a:lnRef idx="3">
            <a:schemeClr val="accent2"/>
          </a:lnRef>
          <a:fillRef idx="0">
            <a:schemeClr val="accent2"/>
          </a:fillRef>
          <a:effectRef idx="2">
            <a:schemeClr val="accent2"/>
          </a:effectRef>
          <a:fontRef idx="minor">
            <a:schemeClr val="tx1"/>
          </a:fontRef>
        </p:style>
      </p:cxnSp>
      <p:sp>
        <p:nvSpPr>
          <p:cNvPr id="34" name="33 Recortar rectángulo de esquina sencilla"/>
          <p:cNvSpPr/>
          <p:nvPr/>
        </p:nvSpPr>
        <p:spPr>
          <a:xfrm>
            <a:off x="3491880" y="2789312"/>
            <a:ext cx="2088232" cy="7200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VE" b="1" dirty="0">
                <a:solidFill>
                  <a:schemeClr val="tx1"/>
                </a:solidFill>
                <a:latin typeface="Arial" pitchFamily="34" charset="0"/>
                <a:cs typeface="Arial" pitchFamily="34" charset="0"/>
              </a:rPr>
              <a:t>Exhibición</a:t>
            </a:r>
          </a:p>
        </p:txBody>
      </p:sp>
      <p:cxnSp>
        <p:nvCxnSpPr>
          <p:cNvPr id="36" name="35 Conector recto"/>
          <p:cNvCxnSpPr>
            <a:stCxn id="34" idx="0"/>
            <a:endCxn id="21" idx="2"/>
          </p:cNvCxnSpPr>
          <p:nvPr/>
        </p:nvCxnSpPr>
        <p:spPr>
          <a:xfrm flipV="1">
            <a:off x="5580112" y="3140968"/>
            <a:ext cx="1296144" cy="8384"/>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36 Conector recto"/>
          <p:cNvCxnSpPr>
            <a:stCxn id="11" idx="0"/>
            <a:endCxn id="34" idx="2"/>
          </p:cNvCxnSpPr>
          <p:nvPr/>
        </p:nvCxnSpPr>
        <p:spPr>
          <a:xfrm>
            <a:off x="2123728" y="3149352"/>
            <a:ext cx="136815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93952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28" y="3294655"/>
            <a:ext cx="8358590" cy="29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187624" y="260648"/>
            <a:ext cx="6696744" cy="10772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PROCESOS DE </a:t>
            </a:r>
            <a:r>
              <a:rPr lang="es-VE" sz="3200" b="1" dirty="0" smtClean="0">
                <a:solidFill>
                  <a:schemeClr val="tx1"/>
                </a:solidFill>
                <a:latin typeface="Arial" pitchFamily="34" charset="0"/>
                <a:cs typeface="Arial" pitchFamily="34" charset="0"/>
              </a:rPr>
              <a:t>UN SISTEMA INFORMATICO</a:t>
            </a:r>
            <a:endParaRPr lang="es-VE" sz="3200" b="1" dirty="0">
              <a:solidFill>
                <a:schemeClr val="tx1"/>
              </a:solidFill>
              <a:latin typeface="Arial" pitchFamily="34" charset="0"/>
              <a:cs typeface="Arial" pitchFamily="34" charset="0"/>
            </a:endParaRPr>
          </a:p>
        </p:txBody>
      </p:sp>
      <p:sp>
        <p:nvSpPr>
          <p:cNvPr id="3" name="2 CuadroTexto"/>
          <p:cNvSpPr txBox="1"/>
          <p:nvPr/>
        </p:nvSpPr>
        <p:spPr>
          <a:xfrm>
            <a:off x="611560" y="1612538"/>
            <a:ext cx="7704856" cy="1631216"/>
          </a:xfrm>
          <a:prstGeom prst="rect">
            <a:avLst/>
          </a:prstGeom>
          <a:noFill/>
        </p:spPr>
        <p:txBody>
          <a:bodyPr wrap="square" rtlCol="0">
            <a:spAutoFit/>
          </a:bodyPr>
          <a:lstStyle/>
          <a:p>
            <a:pPr algn="just"/>
            <a:r>
              <a:rPr lang="es-VE" sz="2000" dirty="0">
                <a:latin typeface="Arial" pitchFamily="34" charset="0"/>
                <a:cs typeface="Arial" pitchFamily="34" charset="0"/>
              </a:rPr>
              <a:t>Son a las instrucciones que ejecutará el microprocesador mientras lee un programa determinado. Esto también implica a la memoria reservada y a sus contenidos, el estado de ejecución en determinado momento, y la información que permite al sistema operativo planificar. </a:t>
            </a:r>
          </a:p>
        </p:txBody>
      </p:sp>
      <p:sp>
        <p:nvSpPr>
          <p:cNvPr id="4" name="3 Rectángulo redondeado"/>
          <p:cNvSpPr/>
          <p:nvPr/>
        </p:nvSpPr>
        <p:spPr>
          <a:xfrm>
            <a:off x="323528" y="4043282"/>
            <a:ext cx="1584176" cy="825877"/>
          </a:xfrm>
          <a:prstGeom prst="roundRect">
            <a:avLst>
              <a:gd name="adj" fmla="val 10000"/>
            </a:avLst>
          </a:prstGeom>
          <a:solidFill>
            <a:schemeClr val="accent3">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VE" sz="2000" b="1" dirty="0">
                <a:latin typeface="Arial" pitchFamily="34" charset="0"/>
                <a:cs typeface="Arial" pitchFamily="34" charset="0"/>
              </a:rPr>
              <a:t>Proceso distribuido</a:t>
            </a:r>
            <a:endParaRPr lang="es-VE" sz="2000" b="1" dirty="0">
              <a:latin typeface="Arial" pitchFamily="34" charset="0"/>
              <a:cs typeface="Arial" pitchFamily="34" charset="0"/>
            </a:endParaRPr>
          </a:p>
        </p:txBody>
      </p:sp>
      <p:sp>
        <p:nvSpPr>
          <p:cNvPr id="5" name="4 Rectángulo redondeado"/>
          <p:cNvSpPr/>
          <p:nvPr/>
        </p:nvSpPr>
        <p:spPr>
          <a:xfrm>
            <a:off x="3491880" y="3627495"/>
            <a:ext cx="1584176" cy="831573"/>
          </a:xfrm>
          <a:prstGeom prst="roundRect">
            <a:avLst>
              <a:gd name="adj" fmla="val 10000"/>
            </a:avLst>
          </a:prstGeom>
          <a:solidFill>
            <a:schemeClr val="accent3">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VE" sz="2000" b="1" dirty="0">
                <a:latin typeface="Arial" pitchFamily="34" charset="0"/>
                <a:cs typeface="Arial" pitchFamily="34" charset="0"/>
              </a:rPr>
              <a:t>Proceso paralelo</a:t>
            </a:r>
            <a:endParaRPr lang="es-VE" sz="2000" b="1" dirty="0">
              <a:latin typeface="Arial" pitchFamily="34" charset="0"/>
              <a:cs typeface="Arial" pitchFamily="34" charset="0"/>
            </a:endParaRPr>
          </a:p>
        </p:txBody>
      </p:sp>
      <p:sp>
        <p:nvSpPr>
          <p:cNvPr id="6" name="5 Rectángulo redondeado"/>
          <p:cNvSpPr/>
          <p:nvPr/>
        </p:nvSpPr>
        <p:spPr>
          <a:xfrm>
            <a:off x="6732240" y="4043283"/>
            <a:ext cx="1800200" cy="825876"/>
          </a:xfrm>
          <a:prstGeom prst="roundRect">
            <a:avLst>
              <a:gd name="adj" fmla="val 10000"/>
            </a:avLst>
          </a:prstGeom>
          <a:solidFill>
            <a:schemeClr val="accent3">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VE" sz="2000" b="1" dirty="0">
                <a:latin typeface="Arial" pitchFamily="34" charset="0"/>
                <a:cs typeface="Arial" pitchFamily="34" charset="0"/>
              </a:rPr>
              <a:t>Proceso cooperativo</a:t>
            </a:r>
            <a:endParaRPr lang="es-VE" sz="2000" b="1" dirty="0">
              <a:latin typeface="Arial" pitchFamily="34" charset="0"/>
              <a:cs typeface="Arial" pitchFamily="34" charset="0"/>
            </a:endParaRPr>
          </a:p>
        </p:txBody>
      </p:sp>
    </p:spTree>
    <p:extLst>
      <p:ext uri="{BB962C8B-B14F-4D97-AF65-F5344CB8AC3E}">
        <p14:creationId xmlns:p14="http://schemas.microsoft.com/office/powerpoint/2010/main" val="3247205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92896"/>
            <a:ext cx="50405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187624" y="260648"/>
            <a:ext cx="6696744" cy="10772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ESTRUCTURA</a:t>
            </a:r>
            <a:r>
              <a:rPr lang="es-VE" sz="3200" b="1" dirty="0" smtClean="0">
                <a:solidFill>
                  <a:schemeClr val="tx1"/>
                </a:solidFill>
                <a:latin typeface="Arial" pitchFamily="34" charset="0"/>
                <a:cs typeface="Arial" pitchFamily="34" charset="0"/>
              </a:rPr>
              <a:t> DE </a:t>
            </a:r>
            <a:r>
              <a:rPr lang="es-VE" sz="3200" b="1" dirty="0" smtClean="0">
                <a:solidFill>
                  <a:schemeClr val="tx1"/>
                </a:solidFill>
                <a:latin typeface="Arial" pitchFamily="34" charset="0"/>
                <a:cs typeface="Arial" pitchFamily="34" charset="0"/>
              </a:rPr>
              <a:t>UN SISTEMA INFORMATICO</a:t>
            </a:r>
            <a:endParaRPr lang="es-VE" sz="3200" b="1" dirty="0">
              <a:solidFill>
                <a:schemeClr val="tx1"/>
              </a:solidFill>
              <a:latin typeface="Arial" pitchFamily="34" charset="0"/>
              <a:cs typeface="Arial" pitchFamily="34" charset="0"/>
            </a:endParaRPr>
          </a:p>
        </p:txBody>
      </p:sp>
      <p:sp>
        <p:nvSpPr>
          <p:cNvPr id="9" name="8 CuadroTexto"/>
          <p:cNvSpPr txBox="1"/>
          <p:nvPr/>
        </p:nvSpPr>
        <p:spPr>
          <a:xfrm>
            <a:off x="539552" y="1785010"/>
            <a:ext cx="7704856" cy="707886"/>
          </a:xfrm>
          <a:prstGeom prst="rect">
            <a:avLst/>
          </a:prstGeom>
          <a:noFill/>
        </p:spPr>
        <p:txBody>
          <a:bodyPr wrap="square" rtlCol="0">
            <a:spAutoFit/>
          </a:bodyPr>
          <a:lstStyle/>
          <a:p>
            <a:pPr algn="just"/>
            <a:r>
              <a:rPr lang="es-VE" sz="2000" dirty="0">
                <a:latin typeface="Arial" pitchFamily="34" charset="0"/>
                <a:cs typeface="Arial" pitchFamily="34" charset="0"/>
              </a:rPr>
              <a:t>Los sistemas informáticos suelen estructurarse en subsistemas</a:t>
            </a:r>
            <a:r>
              <a:rPr lang="es-VE" sz="2000" dirty="0"/>
              <a:t>:</a:t>
            </a:r>
          </a:p>
          <a:p>
            <a:pPr algn="just"/>
            <a:endParaRPr lang="es-VE" sz="2000" dirty="0">
              <a:latin typeface="Arial" pitchFamily="34" charset="0"/>
              <a:cs typeface="Arial" pitchFamily="34" charset="0"/>
            </a:endParaRPr>
          </a:p>
        </p:txBody>
      </p:sp>
      <p:sp>
        <p:nvSpPr>
          <p:cNvPr id="10" name="9 Rectángulo redondeado"/>
          <p:cNvSpPr/>
          <p:nvPr/>
        </p:nvSpPr>
        <p:spPr>
          <a:xfrm>
            <a:off x="573038" y="4304808"/>
            <a:ext cx="2016224" cy="825877"/>
          </a:xfrm>
          <a:prstGeom prst="roundRect">
            <a:avLst>
              <a:gd name="adj" fmla="val 10000"/>
            </a:avLst>
          </a:prstGeom>
          <a:solidFill>
            <a:schemeClr val="accent3">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VE" sz="2000" b="1" dirty="0">
                <a:latin typeface="Arial" pitchFamily="34" charset="0"/>
                <a:cs typeface="Arial" pitchFamily="34" charset="0"/>
              </a:rPr>
              <a:t>Subsistema físico</a:t>
            </a:r>
            <a:endParaRPr lang="es-VE" sz="2000" b="1" dirty="0">
              <a:latin typeface="Arial" pitchFamily="34" charset="0"/>
              <a:cs typeface="Arial" pitchFamily="34" charset="0"/>
            </a:endParaRPr>
          </a:p>
        </p:txBody>
      </p:sp>
      <p:sp>
        <p:nvSpPr>
          <p:cNvPr id="11" name="10 Rectángulo redondeado"/>
          <p:cNvSpPr/>
          <p:nvPr/>
        </p:nvSpPr>
        <p:spPr>
          <a:xfrm>
            <a:off x="573038" y="2852936"/>
            <a:ext cx="1944216" cy="825877"/>
          </a:xfrm>
          <a:prstGeom prst="roundRect">
            <a:avLst>
              <a:gd name="adj" fmla="val 10000"/>
            </a:avLst>
          </a:prstGeom>
          <a:solidFill>
            <a:schemeClr val="accent3">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VE" sz="2000" b="1" dirty="0">
                <a:latin typeface="Arial" pitchFamily="34" charset="0"/>
                <a:cs typeface="Arial" pitchFamily="34" charset="0"/>
              </a:rPr>
              <a:t>Subsistema lógico</a:t>
            </a:r>
            <a:endParaRPr lang="es-VE" sz="2000" b="1" dirty="0">
              <a:latin typeface="Arial" pitchFamily="34" charset="0"/>
              <a:cs typeface="Arial" pitchFamily="34" charset="0"/>
            </a:endParaRPr>
          </a:p>
        </p:txBody>
      </p:sp>
    </p:spTree>
    <p:extLst>
      <p:ext uri="{BB962C8B-B14F-4D97-AF65-F5344CB8AC3E}">
        <p14:creationId xmlns:p14="http://schemas.microsoft.com/office/powerpoint/2010/main" val="2675036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081387"/>
            <a:ext cx="3960440" cy="3580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187624" y="260648"/>
            <a:ext cx="6696744" cy="10772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ENFOQUE SITEMÀTICO </a:t>
            </a:r>
            <a:r>
              <a:rPr lang="es-VE" sz="3200" b="1" dirty="0" smtClean="0">
                <a:solidFill>
                  <a:schemeClr val="tx1"/>
                </a:solidFill>
                <a:latin typeface="Arial" pitchFamily="34" charset="0"/>
                <a:cs typeface="Arial" pitchFamily="34" charset="0"/>
              </a:rPr>
              <a:t>DE </a:t>
            </a:r>
            <a:r>
              <a:rPr lang="es-VE" sz="3200" b="1" dirty="0" smtClean="0">
                <a:solidFill>
                  <a:schemeClr val="tx1"/>
                </a:solidFill>
                <a:latin typeface="Arial" pitchFamily="34" charset="0"/>
                <a:cs typeface="Arial" pitchFamily="34" charset="0"/>
              </a:rPr>
              <a:t>UN SISTEMA INFORMATICO</a:t>
            </a:r>
            <a:endParaRPr lang="es-VE" sz="3200" b="1" dirty="0">
              <a:solidFill>
                <a:schemeClr val="tx1"/>
              </a:solidFill>
              <a:latin typeface="Arial" pitchFamily="34" charset="0"/>
              <a:cs typeface="Arial" pitchFamily="34" charset="0"/>
            </a:endParaRPr>
          </a:p>
        </p:txBody>
      </p:sp>
      <p:sp>
        <p:nvSpPr>
          <p:cNvPr id="9" name="8 CuadroTexto"/>
          <p:cNvSpPr txBox="1"/>
          <p:nvPr/>
        </p:nvSpPr>
        <p:spPr>
          <a:xfrm>
            <a:off x="539552" y="1785010"/>
            <a:ext cx="7704856" cy="1323439"/>
          </a:xfrm>
          <a:prstGeom prst="rect">
            <a:avLst/>
          </a:prstGeom>
          <a:noFill/>
        </p:spPr>
        <p:txBody>
          <a:bodyPr wrap="square" rtlCol="0">
            <a:spAutoFit/>
          </a:bodyPr>
          <a:lstStyle/>
          <a:p>
            <a:pPr algn="just"/>
            <a:r>
              <a:rPr lang="es-VE" sz="2000" dirty="0">
                <a:latin typeface="Arial" pitchFamily="34" charset="0"/>
                <a:cs typeface="Arial" pitchFamily="34" charset="0"/>
              </a:rPr>
              <a:t>Estudia los elementos o componentes de un sistema y sus interrelaciones con el ambiente.  Es decir que el enfoque sistémico invita a estudiar la composición, el entorno y la estructura de los sistemas de interés.</a:t>
            </a:r>
          </a:p>
        </p:txBody>
      </p:sp>
    </p:spTree>
    <p:extLst>
      <p:ext uri="{BB962C8B-B14F-4D97-AF65-F5344CB8AC3E}">
        <p14:creationId xmlns:p14="http://schemas.microsoft.com/office/powerpoint/2010/main" val="93563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95536" y="1556792"/>
            <a:ext cx="798115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187624" y="260648"/>
            <a:ext cx="6696744" cy="10772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SISTEMAS Y TECNOLOGIAS PARA LA GESTION </a:t>
            </a:r>
            <a:endParaRPr lang="es-VE" sz="3200" b="1" dirty="0">
              <a:solidFill>
                <a:schemeClr val="tx1"/>
              </a:solidFill>
              <a:latin typeface="Arial" pitchFamily="34" charset="0"/>
              <a:cs typeface="Arial" pitchFamily="34" charset="0"/>
            </a:endParaRPr>
          </a:p>
        </p:txBody>
      </p:sp>
      <p:sp>
        <p:nvSpPr>
          <p:cNvPr id="9" name="8 CuadroTexto"/>
          <p:cNvSpPr txBox="1"/>
          <p:nvPr/>
        </p:nvSpPr>
        <p:spPr>
          <a:xfrm>
            <a:off x="539552" y="2786152"/>
            <a:ext cx="7704856" cy="1938992"/>
          </a:xfrm>
          <a:prstGeom prst="rect">
            <a:avLst/>
          </a:prstGeom>
          <a:noFill/>
        </p:spPr>
        <p:txBody>
          <a:bodyPr wrap="square" rtlCol="0">
            <a:spAutoFit/>
          </a:bodyPr>
          <a:lstStyle/>
          <a:p>
            <a:pPr algn="just"/>
            <a:r>
              <a:rPr lang="es-VE" sz="2000" dirty="0">
                <a:latin typeface="Arial" pitchFamily="34" charset="0"/>
                <a:cs typeface="Arial" pitchFamily="34" charset="0"/>
              </a:rPr>
              <a:t>En toda empresa, la preocupación permanente por la mejora de la administración, las finanzas y la producción han conducido a la rápida adopción de sistemas automáticos capaces de facilitar tareas mecánicas y rutinarias, evitar errores y mejorar el control de la cartera de clientes y con el incremento consiguiente de la calidad.</a:t>
            </a:r>
          </a:p>
        </p:txBody>
      </p:sp>
    </p:spTree>
    <p:extLst>
      <p:ext uri="{BB962C8B-B14F-4D97-AF65-F5344CB8AC3E}">
        <p14:creationId xmlns:p14="http://schemas.microsoft.com/office/powerpoint/2010/main" val="236009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6250" y="1747217"/>
            <a:ext cx="8191500" cy="413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44016" y="253097"/>
            <a:ext cx="8892480" cy="10772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VE" sz="3200" b="1" dirty="0" smtClean="0">
                <a:solidFill>
                  <a:schemeClr val="tx1"/>
                </a:solidFill>
                <a:latin typeface="Arial" pitchFamily="34" charset="0"/>
                <a:cs typeface="Arial" pitchFamily="34" charset="0"/>
              </a:rPr>
              <a:t>PLANIFICACIÓN DE LA INFORMACIÓN EN LA ORGANIZACIÓN</a:t>
            </a:r>
            <a:r>
              <a:rPr lang="es-VE" sz="3200" b="1" dirty="0" smtClean="0">
                <a:solidFill>
                  <a:schemeClr val="tx1"/>
                </a:solidFill>
                <a:latin typeface="Arial" pitchFamily="34" charset="0"/>
                <a:cs typeface="Arial" pitchFamily="34" charset="0"/>
              </a:rPr>
              <a:t> </a:t>
            </a:r>
            <a:endParaRPr lang="es-VE" sz="3200" b="1" dirty="0">
              <a:solidFill>
                <a:schemeClr val="tx1"/>
              </a:solidFill>
              <a:latin typeface="Arial" pitchFamily="34" charset="0"/>
              <a:cs typeface="Arial" pitchFamily="34" charset="0"/>
            </a:endParaRPr>
          </a:p>
        </p:txBody>
      </p:sp>
      <p:sp>
        <p:nvSpPr>
          <p:cNvPr id="5" name="4 CuadroTexto"/>
          <p:cNvSpPr txBox="1"/>
          <p:nvPr/>
        </p:nvSpPr>
        <p:spPr>
          <a:xfrm>
            <a:off x="755576" y="2786151"/>
            <a:ext cx="7704856" cy="1323439"/>
          </a:xfrm>
          <a:prstGeom prst="rect">
            <a:avLst/>
          </a:prstGeom>
          <a:noFill/>
        </p:spPr>
        <p:txBody>
          <a:bodyPr wrap="square" rtlCol="0">
            <a:spAutoFit/>
          </a:bodyPr>
          <a:lstStyle/>
          <a:p>
            <a:pPr algn="just"/>
            <a:r>
              <a:rPr lang="es-VE" sz="2000" dirty="0" smtClean="0">
                <a:latin typeface="Arial" pitchFamily="34" charset="0"/>
                <a:cs typeface="Arial" pitchFamily="34" charset="0"/>
              </a:rPr>
              <a:t>Facilita </a:t>
            </a:r>
            <a:r>
              <a:rPr lang="es-VE" sz="2000" dirty="0">
                <a:latin typeface="Arial" pitchFamily="34" charset="0"/>
                <a:cs typeface="Arial" pitchFamily="34" charset="0"/>
              </a:rPr>
              <a:t>a una organización una correcta determinación del estado actual de los sistemas informáticos, de los requisitos que la organización les demanda para identificar un estado futuro de dichos sistemas alineados con los objetivos de la organización.</a:t>
            </a:r>
          </a:p>
        </p:txBody>
      </p:sp>
    </p:spTree>
    <p:extLst>
      <p:ext uri="{BB962C8B-B14F-4D97-AF65-F5344CB8AC3E}">
        <p14:creationId xmlns:p14="http://schemas.microsoft.com/office/powerpoint/2010/main" val="954766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Personalizado 7">
      <a:dk1>
        <a:sysClr val="windowText" lastClr="000000"/>
      </a:dk1>
      <a:lt1>
        <a:sysClr val="window" lastClr="FFFFFF"/>
      </a:lt1>
      <a:dk2>
        <a:srgbClr val="3E3D2D"/>
      </a:dk2>
      <a:lt2>
        <a:srgbClr val="7CEEDB"/>
      </a:lt2>
      <a:accent1>
        <a:srgbClr val="7CEEDB"/>
      </a:accent1>
      <a:accent2>
        <a:srgbClr val="000000"/>
      </a:accent2>
      <a:accent3>
        <a:srgbClr val="7CEEDB"/>
      </a:accent3>
      <a:accent4>
        <a:srgbClr val="7CEEDB"/>
      </a:accent4>
      <a:accent5>
        <a:srgbClr val="7CEEDB"/>
      </a:accent5>
      <a:accent6>
        <a:srgbClr val="000000"/>
      </a:accent6>
      <a:hlink>
        <a:srgbClr val="000000"/>
      </a:hlink>
      <a:folHlink>
        <a:srgbClr val="7CEEDB"/>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259</TotalTime>
  <Words>499</Words>
  <Application>Microsoft Office PowerPoint</Application>
  <PresentationFormat>Presentación en pantalla (4:3)</PresentationFormat>
  <Paragraphs>80</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Ángulos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LanderXtremo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XP EXTREMO</dc:creator>
  <cp:lastModifiedBy>WINDOWS XP EXTREMO</cp:lastModifiedBy>
  <cp:revision>21</cp:revision>
  <dcterms:created xsi:type="dcterms:W3CDTF">2016-10-19T19:58:36Z</dcterms:created>
  <dcterms:modified xsi:type="dcterms:W3CDTF">2016-11-04T02:18:55Z</dcterms:modified>
</cp:coreProperties>
</file>